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02" y="3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rgbClr val="393939"/>
                </a:solidFill>
                <a:latin typeface="Poppins Medium"/>
                <a:cs typeface="Poppins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1" i="0">
                <a:solidFill>
                  <a:srgbClr val="E65724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rgbClr val="393939"/>
                </a:solidFill>
                <a:latin typeface="Poppins Medium"/>
                <a:cs typeface="Poppins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8250" b="1" i="0">
                <a:solidFill>
                  <a:srgbClr val="E65724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rgbClr val="393939"/>
                </a:solidFill>
                <a:latin typeface="Poppins Medium"/>
                <a:cs typeface="Poppins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rgbClr val="393939"/>
                </a:solidFill>
                <a:latin typeface="Poppins Medium"/>
                <a:cs typeface="Poppins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28135" y="1371971"/>
            <a:ext cx="4684395" cy="478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rgbClr val="393939"/>
                </a:solidFill>
                <a:latin typeface="Poppins Medium"/>
                <a:cs typeface="Poppins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36852" y="1868336"/>
            <a:ext cx="9165590" cy="2893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1" i="0">
                <a:solidFill>
                  <a:srgbClr val="E65724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2.svg"/><Relationship Id="rId7" Type="http://schemas.openxmlformats.org/officeDocument/2006/relationships/image" Target="../media/image9.png"/><Relationship Id="rId12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8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86.png"/><Relationship Id="rId5" Type="http://schemas.openxmlformats.org/officeDocument/2006/relationships/image" Target="../media/image18.png"/><Relationship Id="rId10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91.jpeg"/><Relationship Id="rId5" Type="http://schemas.openxmlformats.org/officeDocument/2006/relationships/image" Target="../media/image9.png"/><Relationship Id="rId10" Type="http://schemas.openxmlformats.org/officeDocument/2006/relationships/image" Target="../media/image90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franchisesuccessteam.com" TargetMode="External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7.png"/><Relationship Id="rId4" Type="http://schemas.openxmlformats.org/officeDocument/2006/relationships/image" Target="../media/image3.png"/><Relationship Id="rId9" Type="http://schemas.openxmlformats.org/officeDocument/2006/relationships/hyperlink" Target="http://www.franchisesuccessteam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" Type="http://schemas.openxmlformats.org/officeDocument/2006/relationships/image" Target="../media/image28.png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1.png"/><Relationship Id="rId5" Type="http://schemas.openxmlformats.org/officeDocument/2006/relationships/image" Target="../media/image8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Relationship Id="rId14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8.jpg"/><Relationship Id="rId18" Type="http://schemas.openxmlformats.org/officeDocument/2006/relationships/image" Target="../media/image53.png"/><Relationship Id="rId3" Type="http://schemas.openxmlformats.org/officeDocument/2006/relationships/image" Target="../media/image42.png"/><Relationship Id="rId7" Type="http://schemas.openxmlformats.org/officeDocument/2006/relationships/image" Target="../media/image20.png"/><Relationship Id="rId12" Type="http://schemas.openxmlformats.org/officeDocument/2006/relationships/image" Target="../media/image47.jpg"/><Relationship Id="rId17" Type="http://schemas.openxmlformats.org/officeDocument/2006/relationships/image" Target="../media/image52.jpg"/><Relationship Id="rId2" Type="http://schemas.openxmlformats.org/officeDocument/2006/relationships/image" Target="../media/image41.png"/><Relationship Id="rId16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46.jpg"/><Relationship Id="rId5" Type="http://schemas.openxmlformats.org/officeDocument/2006/relationships/image" Target="../media/image44.png"/><Relationship Id="rId15" Type="http://schemas.openxmlformats.org/officeDocument/2006/relationships/image" Target="../media/image50.jp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13.png"/><Relationship Id="rId14" Type="http://schemas.openxmlformats.org/officeDocument/2006/relationships/image" Target="../media/image4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openxmlformats.org/officeDocument/2006/relationships/image" Target="../media/image1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7.jpg"/><Relationship Id="rId5" Type="http://schemas.openxmlformats.org/officeDocument/2006/relationships/image" Target="../media/image19.png"/><Relationship Id="rId10" Type="http://schemas.openxmlformats.org/officeDocument/2006/relationships/image" Target="../media/image56.png"/><Relationship Id="rId4" Type="http://schemas.openxmlformats.org/officeDocument/2006/relationships/image" Target="../media/image44.pn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61.png"/><Relationship Id="rId5" Type="http://schemas.openxmlformats.org/officeDocument/2006/relationships/image" Target="../media/image11.png"/><Relationship Id="rId10" Type="http://schemas.openxmlformats.org/officeDocument/2006/relationships/image" Target="../media/image60.png"/><Relationship Id="rId4" Type="http://schemas.openxmlformats.org/officeDocument/2006/relationships/image" Target="../media/image19.png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7.jpg"/><Relationship Id="rId18" Type="http://schemas.openxmlformats.org/officeDocument/2006/relationships/image" Target="../media/image72.jpg"/><Relationship Id="rId3" Type="http://schemas.openxmlformats.org/officeDocument/2006/relationships/image" Target="../media/image42.png"/><Relationship Id="rId7" Type="http://schemas.openxmlformats.org/officeDocument/2006/relationships/image" Target="../media/image20.png"/><Relationship Id="rId12" Type="http://schemas.openxmlformats.org/officeDocument/2006/relationships/image" Target="../media/image66.png"/><Relationship Id="rId17" Type="http://schemas.openxmlformats.org/officeDocument/2006/relationships/image" Target="../media/image71.jpg"/><Relationship Id="rId2" Type="http://schemas.openxmlformats.org/officeDocument/2006/relationships/image" Target="../media/image63.png"/><Relationship Id="rId16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65.png"/><Relationship Id="rId5" Type="http://schemas.openxmlformats.org/officeDocument/2006/relationships/image" Target="../media/image43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jpg"/><Relationship Id="rId4" Type="http://schemas.openxmlformats.org/officeDocument/2006/relationships/image" Target="../media/image44.png"/><Relationship Id="rId9" Type="http://schemas.openxmlformats.org/officeDocument/2006/relationships/image" Target="../media/image21.png"/><Relationship Id="rId1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19.png"/><Relationship Id="rId12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78.png"/><Relationship Id="rId5" Type="http://schemas.openxmlformats.org/officeDocument/2006/relationships/image" Target="../media/image44.png"/><Relationship Id="rId10" Type="http://schemas.openxmlformats.org/officeDocument/2006/relationships/image" Target="../media/image77.png"/><Relationship Id="rId4" Type="http://schemas.openxmlformats.org/officeDocument/2006/relationships/image" Target="../media/image42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6345" y="3831623"/>
            <a:ext cx="12536805" cy="3682365"/>
          </a:xfrm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marL="12700" marR="5080">
              <a:lnSpc>
                <a:spcPts val="10060"/>
              </a:lnSpc>
              <a:spcBef>
                <a:spcPts val="2400"/>
              </a:spcBef>
              <a:tabLst>
                <a:tab pos="4161790" algn="l"/>
                <a:tab pos="6962775" algn="l"/>
                <a:tab pos="8629015" algn="l"/>
              </a:tabLst>
            </a:pPr>
            <a:r>
              <a:rPr sz="10350" b="1" spc="-10" dirty="0">
                <a:latin typeface="Poppins SemiBold" panose="00000700000000000000" pitchFamily="2" charset="0"/>
                <a:cs typeface="Poppins SemiBold" panose="00000700000000000000" pitchFamily="2" charset="0"/>
              </a:rPr>
              <a:t>Franchise</a:t>
            </a:r>
            <a:r>
              <a:rPr sz="10350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	</a:t>
            </a:r>
            <a:r>
              <a:rPr sz="10350" b="1" spc="-1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Success </a:t>
            </a:r>
            <a:r>
              <a:rPr sz="10350" b="1" spc="-20" dirty="0">
                <a:latin typeface="Poppins SemiBold" panose="00000700000000000000" pitchFamily="2" charset="0"/>
                <a:cs typeface="Poppins SemiBold" panose="00000700000000000000" pitchFamily="2" charset="0"/>
              </a:rPr>
              <a:t>Team</a:t>
            </a:r>
            <a:r>
              <a:rPr sz="10350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	</a:t>
            </a:r>
            <a:r>
              <a:rPr sz="10350" b="1" spc="-10" dirty="0">
                <a:latin typeface="Poppins SemiBold" panose="00000700000000000000" pitchFamily="2" charset="0"/>
                <a:cs typeface="Poppins SemiBold" panose="00000700000000000000" pitchFamily="2" charset="0"/>
              </a:rPr>
              <a:t>Media</a:t>
            </a:r>
            <a:r>
              <a:rPr sz="10350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	</a:t>
            </a:r>
            <a:r>
              <a:rPr sz="10350" b="1" spc="-25" dirty="0">
                <a:latin typeface="Poppins SemiBold" panose="00000700000000000000" pitchFamily="2" charset="0"/>
                <a:cs typeface="Poppins SemiBold" panose="00000700000000000000" pitchFamily="2" charset="0"/>
              </a:rPr>
              <a:t>Kit</a:t>
            </a:r>
            <a:endParaRPr sz="103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143510">
              <a:lnSpc>
                <a:spcPct val="100000"/>
              </a:lnSpc>
              <a:spcBef>
                <a:spcPts val="1739"/>
              </a:spcBef>
            </a:pPr>
            <a:r>
              <a:rPr sz="3850" b="0" dirty="0">
                <a:latin typeface="Poppins Light" panose="00000400000000000000" pitchFamily="2" charset="0"/>
                <a:cs typeface="Poppins Light" panose="00000400000000000000" pitchFamily="2" charset="0"/>
              </a:rPr>
              <a:t>Elevate</a:t>
            </a:r>
            <a:r>
              <a:rPr sz="3850" b="0" spc="5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3850" b="0" dirty="0">
                <a:latin typeface="Poppins Light" panose="00000400000000000000" pitchFamily="2" charset="0"/>
                <a:cs typeface="Poppins Light" panose="00000400000000000000" pitchFamily="2" charset="0"/>
              </a:rPr>
              <a:t>Your</a:t>
            </a:r>
            <a:r>
              <a:rPr sz="3850" b="0" spc="5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3850" b="0" dirty="0"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3850" b="0" spc="5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3850" b="0" dirty="0">
                <a:latin typeface="Poppins Light" panose="00000400000000000000" pitchFamily="2" charset="0"/>
                <a:cs typeface="Poppins Light" panose="00000400000000000000" pitchFamily="2" charset="0"/>
              </a:rPr>
              <a:t>to</a:t>
            </a:r>
            <a:r>
              <a:rPr sz="3850" b="0" spc="5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3850" b="0" dirty="0">
                <a:latin typeface="Poppins Light" panose="00000400000000000000" pitchFamily="2" charset="0"/>
                <a:cs typeface="Poppins Light" panose="00000400000000000000" pitchFamily="2" charset="0"/>
              </a:rPr>
              <a:t>Unstoppable</a:t>
            </a:r>
            <a:r>
              <a:rPr sz="3850" b="0" spc="5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3850" b="0" spc="-10" dirty="0">
                <a:latin typeface="Poppins Light" panose="00000400000000000000" pitchFamily="2" charset="0"/>
                <a:cs typeface="Poppins Light" panose="00000400000000000000" pitchFamily="2" charset="0"/>
              </a:rPr>
              <a:t>Success</a:t>
            </a:r>
            <a:endParaRPr sz="38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23269" y="2493986"/>
            <a:ext cx="313055" cy="532765"/>
          </a:xfrm>
          <a:custGeom>
            <a:avLst/>
            <a:gdLst/>
            <a:ahLst/>
            <a:cxnLst/>
            <a:rect l="l" t="t" r="r" b="b"/>
            <a:pathLst>
              <a:path w="313054" h="532764">
                <a:moveTo>
                  <a:pt x="177659" y="0"/>
                </a:moveTo>
                <a:lnTo>
                  <a:pt x="121778" y="6854"/>
                </a:lnTo>
                <a:lnTo>
                  <a:pt x="75563" y="26170"/>
                </a:lnTo>
                <a:lnTo>
                  <a:pt x="40594" y="56072"/>
                </a:lnTo>
                <a:lnTo>
                  <a:pt x="18453" y="94687"/>
                </a:lnTo>
                <a:lnTo>
                  <a:pt x="10722" y="140142"/>
                </a:lnTo>
                <a:lnTo>
                  <a:pt x="16811" y="180418"/>
                </a:lnTo>
                <a:lnTo>
                  <a:pt x="34442" y="214448"/>
                </a:lnTo>
                <a:lnTo>
                  <a:pt x="62660" y="242965"/>
                </a:lnTo>
                <a:lnTo>
                  <a:pt x="100508" y="266704"/>
                </a:lnTo>
                <a:lnTo>
                  <a:pt x="147032" y="286399"/>
                </a:lnTo>
                <a:lnTo>
                  <a:pt x="191625" y="306958"/>
                </a:lnTo>
                <a:lnTo>
                  <a:pt x="221790" y="329670"/>
                </a:lnTo>
                <a:lnTo>
                  <a:pt x="238889" y="356403"/>
                </a:lnTo>
                <a:lnTo>
                  <a:pt x="244285" y="389024"/>
                </a:lnTo>
                <a:lnTo>
                  <a:pt x="236998" y="424751"/>
                </a:lnTo>
                <a:lnTo>
                  <a:pt x="215855" y="452581"/>
                </a:lnTo>
                <a:lnTo>
                  <a:pt x="181934" y="470648"/>
                </a:lnTo>
                <a:lnTo>
                  <a:pt x="136309" y="477084"/>
                </a:lnTo>
                <a:lnTo>
                  <a:pt x="102459" y="474404"/>
                </a:lnTo>
                <a:lnTo>
                  <a:pt x="70547" y="467128"/>
                </a:lnTo>
                <a:lnTo>
                  <a:pt x="41650" y="456407"/>
                </a:lnTo>
                <a:lnTo>
                  <a:pt x="16847" y="443389"/>
                </a:lnTo>
                <a:lnTo>
                  <a:pt x="0" y="499293"/>
                </a:lnTo>
                <a:lnTo>
                  <a:pt x="25211" y="512191"/>
                </a:lnTo>
                <a:lnTo>
                  <a:pt x="57528" y="522650"/>
                </a:lnTo>
                <a:lnTo>
                  <a:pt x="94009" y="529663"/>
                </a:lnTo>
                <a:lnTo>
                  <a:pt x="131713" y="532224"/>
                </a:lnTo>
                <a:lnTo>
                  <a:pt x="187380" y="526750"/>
                </a:lnTo>
                <a:lnTo>
                  <a:pt x="232686" y="511406"/>
                </a:lnTo>
                <a:lnTo>
                  <a:pt x="267739" y="487808"/>
                </a:lnTo>
                <a:lnTo>
                  <a:pt x="292644" y="457572"/>
                </a:lnTo>
                <a:lnTo>
                  <a:pt x="307509" y="422315"/>
                </a:lnTo>
                <a:lnTo>
                  <a:pt x="312440" y="383653"/>
                </a:lnTo>
                <a:lnTo>
                  <a:pt x="307122" y="342008"/>
                </a:lnTo>
                <a:lnTo>
                  <a:pt x="291218" y="307238"/>
                </a:lnTo>
                <a:lnTo>
                  <a:pt x="264802" y="278127"/>
                </a:lnTo>
                <a:lnTo>
                  <a:pt x="227947" y="253464"/>
                </a:lnTo>
                <a:lnTo>
                  <a:pt x="180727" y="232034"/>
                </a:lnTo>
                <a:lnTo>
                  <a:pt x="134651" y="211633"/>
                </a:lnTo>
                <a:lnTo>
                  <a:pt x="102715" y="190011"/>
                </a:lnTo>
                <a:lnTo>
                  <a:pt x="84132" y="164511"/>
                </a:lnTo>
                <a:lnTo>
                  <a:pt x="78112" y="132477"/>
                </a:lnTo>
                <a:lnTo>
                  <a:pt x="83401" y="105531"/>
                </a:lnTo>
                <a:lnTo>
                  <a:pt x="100321" y="80594"/>
                </a:lnTo>
                <a:lnTo>
                  <a:pt x="130450" y="62261"/>
                </a:lnTo>
                <a:lnTo>
                  <a:pt x="175366" y="55129"/>
                </a:lnTo>
                <a:lnTo>
                  <a:pt x="208020" y="57666"/>
                </a:lnTo>
                <a:lnTo>
                  <a:pt x="235579" y="63937"/>
                </a:lnTo>
                <a:lnTo>
                  <a:pt x="257538" y="71933"/>
                </a:lnTo>
                <a:lnTo>
                  <a:pt x="273394" y="79641"/>
                </a:lnTo>
                <a:lnTo>
                  <a:pt x="291760" y="25266"/>
                </a:lnTo>
                <a:lnTo>
                  <a:pt x="271676" y="15827"/>
                </a:lnTo>
                <a:lnTo>
                  <a:pt x="245916" y="7752"/>
                </a:lnTo>
                <a:lnTo>
                  <a:pt x="214553" y="2117"/>
                </a:lnTo>
                <a:lnTo>
                  <a:pt x="177659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22216" y="2647904"/>
            <a:ext cx="315595" cy="379095"/>
          </a:xfrm>
          <a:custGeom>
            <a:avLst/>
            <a:gdLst/>
            <a:ahLst/>
            <a:cxnLst/>
            <a:rect l="l" t="t" r="r" b="b"/>
            <a:pathLst>
              <a:path w="315595" h="379094">
                <a:moveTo>
                  <a:pt x="312440" y="0"/>
                </a:moveTo>
                <a:lnTo>
                  <a:pt x="245050" y="0"/>
                </a:lnTo>
                <a:lnTo>
                  <a:pt x="245050" y="227448"/>
                </a:lnTo>
                <a:lnTo>
                  <a:pt x="244631" y="236596"/>
                </a:lnTo>
                <a:lnTo>
                  <a:pt x="226231" y="284079"/>
                </a:lnTo>
                <a:lnTo>
                  <a:pt x="181317" y="317800"/>
                </a:lnTo>
                <a:lnTo>
                  <a:pt x="150100" y="323173"/>
                </a:lnTo>
                <a:lnTo>
                  <a:pt x="111330" y="314652"/>
                </a:lnTo>
                <a:lnTo>
                  <a:pt x="85770" y="290623"/>
                </a:lnTo>
                <a:lnTo>
                  <a:pt x="71698" y="253382"/>
                </a:lnTo>
                <a:lnTo>
                  <a:pt x="67390" y="205229"/>
                </a:lnTo>
                <a:lnTo>
                  <a:pt x="67390" y="0"/>
                </a:lnTo>
                <a:lnTo>
                  <a:pt x="0" y="0"/>
                </a:lnTo>
                <a:lnTo>
                  <a:pt x="0" y="216726"/>
                </a:lnTo>
                <a:lnTo>
                  <a:pt x="7712" y="283600"/>
                </a:lnTo>
                <a:lnTo>
                  <a:pt x="28253" y="330109"/>
                </a:lnTo>
                <a:lnTo>
                  <a:pt x="57727" y="359416"/>
                </a:lnTo>
                <a:lnTo>
                  <a:pt x="92238" y="374681"/>
                </a:lnTo>
                <a:lnTo>
                  <a:pt x="127891" y="379066"/>
                </a:lnTo>
                <a:lnTo>
                  <a:pt x="172339" y="372499"/>
                </a:lnTo>
                <a:lnTo>
                  <a:pt x="207241" y="355809"/>
                </a:lnTo>
                <a:lnTo>
                  <a:pt x="233097" y="333519"/>
                </a:lnTo>
                <a:lnTo>
                  <a:pt x="250411" y="310147"/>
                </a:lnTo>
                <a:lnTo>
                  <a:pt x="251950" y="310147"/>
                </a:lnTo>
                <a:lnTo>
                  <a:pt x="255772" y="370648"/>
                </a:lnTo>
                <a:lnTo>
                  <a:pt x="315508" y="370648"/>
                </a:lnTo>
                <a:lnTo>
                  <a:pt x="314057" y="347962"/>
                </a:lnTo>
                <a:lnTo>
                  <a:pt x="313110" y="323552"/>
                </a:lnTo>
                <a:lnTo>
                  <a:pt x="312596" y="297419"/>
                </a:lnTo>
                <a:lnTo>
                  <a:pt x="312440" y="269562"/>
                </a:lnTo>
                <a:lnTo>
                  <a:pt x="312440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19626" y="2640244"/>
            <a:ext cx="292735" cy="386080"/>
          </a:xfrm>
          <a:custGeom>
            <a:avLst/>
            <a:gdLst/>
            <a:ahLst/>
            <a:cxnLst/>
            <a:rect l="l" t="t" r="r" b="b"/>
            <a:pathLst>
              <a:path w="292735" h="386080">
                <a:moveTo>
                  <a:pt x="199114" y="0"/>
                </a:moveTo>
                <a:lnTo>
                  <a:pt x="149985" y="4914"/>
                </a:lnTo>
                <a:lnTo>
                  <a:pt x="106723" y="19058"/>
                </a:lnTo>
                <a:lnTo>
                  <a:pt x="69946" y="41535"/>
                </a:lnTo>
                <a:lnTo>
                  <a:pt x="40269" y="71446"/>
                </a:lnTo>
                <a:lnTo>
                  <a:pt x="18308" y="107894"/>
                </a:lnTo>
                <a:lnTo>
                  <a:pt x="4679" y="149981"/>
                </a:lnTo>
                <a:lnTo>
                  <a:pt x="0" y="196810"/>
                </a:lnTo>
                <a:lnTo>
                  <a:pt x="4355" y="242975"/>
                </a:lnTo>
                <a:lnTo>
                  <a:pt x="17030" y="283875"/>
                </a:lnTo>
                <a:lnTo>
                  <a:pt x="37435" y="318841"/>
                </a:lnTo>
                <a:lnTo>
                  <a:pt x="64979" y="347204"/>
                </a:lnTo>
                <a:lnTo>
                  <a:pt x="99075" y="368292"/>
                </a:lnTo>
                <a:lnTo>
                  <a:pt x="139131" y="381436"/>
                </a:lnTo>
                <a:lnTo>
                  <a:pt x="184559" y="385967"/>
                </a:lnTo>
                <a:lnTo>
                  <a:pt x="219715" y="383907"/>
                </a:lnTo>
                <a:lnTo>
                  <a:pt x="249845" y="378688"/>
                </a:lnTo>
                <a:lnTo>
                  <a:pt x="273944" y="371747"/>
                </a:lnTo>
                <a:lnTo>
                  <a:pt x="291006" y="364522"/>
                </a:lnTo>
                <a:lnTo>
                  <a:pt x="279520" y="313979"/>
                </a:lnTo>
                <a:lnTo>
                  <a:pt x="263902" y="320407"/>
                </a:lnTo>
                <a:lnTo>
                  <a:pt x="245343" y="326329"/>
                </a:lnTo>
                <a:lnTo>
                  <a:pt x="223195" y="330670"/>
                </a:lnTo>
                <a:lnTo>
                  <a:pt x="196810" y="332356"/>
                </a:lnTo>
                <a:lnTo>
                  <a:pt x="155200" y="326175"/>
                </a:lnTo>
                <a:lnTo>
                  <a:pt x="119764" y="308268"/>
                </a:lnTo>
                <a:lnTo>
                  <a:pt x="92269" y="279592"/>
                </a:lnTo>
                <a:lnTo>
                  <a:pt x="74477" y="241102"/>
                </a:lnTo>
                <a:lnTo>
                  <a:pt x="68154" y="193753"/>
                </a:lnTo>
                <a:lnTo>
                  <a:pt x="73613" y="149476"/>
                </a:lnTo>
                <a:lnTo>
                  <a:pt x="89768" y="111008"/>
                </a:lnTo>
                <a:lnTo>
                  <a:pt x="116290" y="80664"/>
                </a:lnTo>
                <a:lnTo>
                  <a:pt x="152849" y="60760"/>
                </a:lnTo>
                <a:lnTo>
                  <a:pt x="199114" y="53610"/>
                </a:lnTo>
                <a:lnTo>
                  <a:pt x="224561" y="55069"/>
                </a:lnTo>
                <a:lnTo>
                  <a:pt x="245917" y="58969"/>
                </a:lnTo>
                <a:lnTo>
                  <a:pt x="263400" y="64592"/>
                </a:lnTo>
                <a:lnTo>
                  <a:pt x="277227" y="71222"/>
                </a:lnTo>
                <a:lnTo>
                  <a:pt x="292535" y="19151"/>
                </a:lnTo>
                <a:lnTo>
                  <a:pt x="275784" y="12280"/>
                </a:lnTo>
                <a:lnTo>
                  <a:pt x="253862" y="6128"/>
                </a:lnTo>
                <a:lnTo>
                  <a:pt x="227922" y="1699"/>
                </a:lnTo>
                <a:lnTo>
                  <a:pt x="199114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58078" y="2640244"/>
            <a:ext cx="292735" cy="386080"/>
          </a:xfrm>
          <a:custGeom>
            <a:avLst/>
            <a:gdLst/>
            <a:ahLst/>
            <a:cxnLst/>
            <a:rect l="l" t="t" r="r" b="b"/>
            <a:pathLst>
              <a:path w="292734" h="386080">
                <a:moveTo>
                  <a:pt x="199114" y="0"/>
                </a:moveTo>
                <a:lnTo>
                  <a:pt x="149985" y="4914"/>
                </a:lnTo>
                <a:lnTo>
                  <a:pt x="106723" y="19058"/>
                </a:lnTo>
                <a:lnTo>
                  <a:pt x="69946" y="41535"/>
                </a:lnTo>
                <a:lnTo>
                  <a:pt x="40269" y="71446"/>
                </a:lnTo>
                <a:lnTo>
                  <a:pt x="18308" y="107894"/>
                </a:lnTo>
                <a:lnTo>
                  <a:pt x="4679" y="149981"/>
                </a:lnTo>
                <a:lnTo>
                  <a:pt x="0" y="196810"/>
                </a:lnTo>
                <a:lnTo>
                  <a:pt x="4355" y="242975"/>
                </a:lnTo>
                <a:lnTo>
                  <a:pt x="17030" y="283875"/>
                </a:lnTo>
                <a:lnTo>
                  <a:pt x="37435" y="318841"/>
                </a:lnTo>
                <a:lnTo>
                  <a:pt x="64979" y="347204"/>
                </a:lnTo>
                <a:lnTo>
                  <a:pt x="99075" y="368292"/>
                </a:lnTo>
                <a:lnTo>
                  <a:pt x="139131" y="381436"/>
                </a:lnTo>
                <a:lnTo>
                  <a:pt x="184559" y="385967"/>
                </a:lnTo>
                <a:lnTo>
                  <a:pt x="219715" y="383907"/>
                </a:lnTo>
                <a:lnTo>
                  <a:pt x="249845" y="378688"/>
                </a:lnTo>
                <a:lnTo>
                  <a:pt x="273944" y="371747"/>
                </a:lnTo>
                <a:lnTo>
                  <a:pt x="291006" y="364522"/>
                </a:lnTo>
                <a:lnTo>
                  <a:pt x="279520" y="313979"/>
                </a:lnTo>
                <a:lnTo>
                  <a:pt x="263902" y="320407"/>
                </a:lnTo>
                <a:lnTo>
                  <a:pt x="245343" y="326329"/>
                </a:lnTo>
                <a:lnTo>
                  <a:pt x="223195" y="330670"/>
                </a:lnTo>
                <a:lnTo>
                  <a:pt x="196810" y="332356"/>
                </a:lnTo>
                <a:lnTo>
                  <a:pt x="155200" y="326175"/>
                </a:lnTo>
                <a:lnTo>
                  <a:pt x="119764" y="308268"/>
                </a:lnTo>
                <a:lnTo>
                  <a:pt x="92269" y="279592"/>
                </a:lnTo>
                <a:lnTo>
                  <a:pt x="74477" y="241102"/>
                </a:lnTo>
                <a:lnTo>
                  <a:pt x="68154" y="193753"/>
                </a:lnTo>
                <a:lnTo>
                  <a:pt x="73613" y="149476"/>
                </a:lnTo>
                <a:lnTo>
                  <a:pt x="89768" y="111008"/>
                </a:lnTo>
                <a:lnTo>
                  <a:pt x="116290" y="80664"/>
                </a:lnTo>
                <a:lnTo>
                  <a:pt x="152849" y="60760"/>
                </a:lnTo>
                <a:lnTo>
                  <a:pt x="199114" y="53610"/>
                </a:lnTo>
                <a:lnTo>
                  <a:pt x="224561" y="55069"/>
                </a:lnTo>
                <a:lnTo>
                  <a:pt x="245917" y="58969"/>
                </a:lnTo>
                <a:lnTo>
                  <a:pt x="263400" y="64592"/>
                </a:lnTo>
                <a:lnTo>
                  <a:pt x="277227" y="71222"/>
                </a:lnTo>
                <a:lnTo>
                  <a:pt x="292535" y="19151"/>
                </a:lnTo>
                <a:lnTo>
                  <a:pt x="275784" y="12280"/>
                </a:lnTo>
                <a:lnTo>
                  <a:pt x="253862" y="6128"/>
                </a:lnTo>
                <a:lnTo>
                  <a:pt x="227922" y="1699"/>
                </a:lnTo>
                <a:lnTo>
                  <a:pt x="199114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96544" y="2639481"/>
            <a:ext cx="327025" cy="387350"/>
          </a:xfrm>
          <a:custGeom>
            <a:avLst/>
            <a:gdLst/>
            <a:ahLst/>
            <a:cxnLst/>
            <a:rect l="l" t="t" r="r" b="b"/>
            <a:pathLst>
              <a:path w="327025" h="387350">
                <a:moveTo>
                  <a:pt x="173827" y="0"/>
                </a:moveTo>
                <a:lnTo>
                  <a:pt x="123459" y="7041"/>
                </a:lnTo>
                <a:lnTo>
                  <a:pt x="80771" y="26973"/>
                </a:lnTo>
                <a:lnTo>
                  <a:pt x="46422" y="58010"/>
                </a:lnTo>
                <a:lnTo>
                  <a:pt x="21071" y="98362"/>
                </a:lnTo>
                <a:lnTo>
                  <a:pt x="5377" y="146244"/>
                </a:lnTo>
                <a:lnTo>
                  <a:pt x="0" y="199868"/>
                </a:lnTo>
                <a:lnTo>
                  <a:pt x="5576" y="252532"/>
                </a:lnTo>
                <a:lnTo>
                  <a:pt x="21895" y="298006"/>
                </a:lnTo>
                <a:lnTo>
                  <a:pt x="48340" y="335228"/>
                </a:lnTo>
                <a:lnTo>
                  <a:pt x="84292" y="363131"/>
                </a:lnTo>
                <a:lnTo>
                  <a:pt x="129137" y="380654"/>
                </a:lnTo>
                <a:lnTo>
                  <a:pt x="182256" y="386731"/>
                </a:lnTo>
                <a:lnTo>
                  <a:pt x="223055" y="384648"/>
                </a:lnTo>
                <a:lnTo>
                  <a:pt x="257107" y="379260"/>
                </a:lnTo>
                <a:lnTo>
                  <a:pt x="284554" y="371862"/>
                </a:lnTo>
                <a:lnTo>
                  <a:pt x="305540" y="363748"/>
                </a:lnTo>
                <a:lnTo>
                  <a:pt x="298620" y="334659"/>
                </a:lnTo>
                <a:lnTo>
                  <a:pt x="191439" y="334659"/>
                </a:lnTo>
                <a:lnTo>
                  <a:pt x="143361" y="327372"/>
                </a:lnTo>
                <a:lnTo>
                  <a:pt x="103182" y="304503"/>
                </a:lnTo>
                <a:lnTo>
                  <a:pt x="75352" y="264546"/>
                </a:lnTo>
                <a:lnTo>
                  <a:pt x="64322" y="205993"/>
                </a:lnTo>
                <a:lnTo>
                  <a:pt x="324691" y="205993"/>
                </a:lnTo>
                <a:lnTo>
                  <a:pt x="325372" y="200119"/>
                </a:lnTo>
                <a:lnTo>
                  <a:pt x="326124" y="192881"/>
                </a:lnTo>
                <a:lnTo>
                  <a:pt x="326733" y="184351"/>
                </a:lnTo>
                <a:lnTo>
                  <a:pt x="326984" y="174602"/>
                </a:lnTo>
                <a:lnTo>
                  <a:pt x="325630" y="157754"/>
                </a:lnTo>
                <a:lnTo>
                  <a:pt x="65087" y="157754"/>
                </a:lnTo>
                <a:lnTo>
                  <a:pt x="73917" y="120938"/>
                </a:lnTo>
                <a:lnTo>
                  <a:pt x="93230" y="85485"/>
                </a:lnTo>
                <a:lnTo>
                  <a:pt x="124318" y="58791"/>
                </a:lnTo>
                <a:lnTo>
                  <a:pt x="168476" y="48249"/>
                </a:lnTo>
                <a:lnTo>
                  <a:pt x="283633" y="48249"/>
                </a:lnTo>
                <a:lnTo>
                  <a:pt x="267313" y="30121"/>
                </a:lnTo>
                <a:lnTo>
                  <a:pt x="227186" y="8200"/>
                </a:lnTo>
                <a:lnTo>
                  <a:pt x="173827" y="0"/>
                </a:lnTo>
                <a:close/>
              </a:path>
              <a:path w="327025" h="387350">
                <a:moveTo>
                  <a:pt x="294064" y="315508"/>
                </a:moveTo>
                <a:lnTo>
                  <a:pt x="274150" y="323024"/>
                </a:lnTo>
                <a:lnTo>
                  <a:pt x="251366" y="329105"/>
                </a:lnTo>
                <a:lnTo>
                  <a:pt x="224275" y="333175"/>
                </a:lnTo>
                <a:lnTo>
                  <a:pt x="191439" y="334659"/>
                </a:lnTo>
                <a:lnTo>
                  <a:pt x="298620" y="334659"/>
                </a:lnTo>
                <a:lnTo>
                  <a:pt x="294064" y="315508"/>
                </a:lnTo>
                <a:close/>
              </a:path>
              <a:path w="327025" h="387350">
                <a:moveTo>
                  <a:pt x="283633" y="48249"/>
                </a:moveTo>
                <a:lnTo>
                  <a:pt x="168476" y="48249"/>
                </a:lnTo>
                <a:lnTo>
                  <a:pt x="215163" y="59328"/>
                </a:lnTo>
                <a:lnTo>
                  <a:pt x="243902" y="86918"/>
                </a:lnTo>
                <a:lnTo>
                  <a:pt x="258283" y="122550"/>
                </a:lnTo>
                <a:lnTo>
                  <a:pt x="261897" y="157754"/>
                </a:lnTo>
                <a:lnTo>
                  <a:pt x="325630" y="157754"/>
                </a:lnTo>
                <a:lnTo>
                  <a:pt x="324042" y="138003"/>
                </a:lnTo>
                <a:lnTo>
                  <a:pt x="314166" y="99043"/>
                </a:lnTo>
                <a:lnTo>
                  <a:pt x="295781" y="61742"/>
                </a:lnTo>
                <a:lnTo>
                  <a:pt x="283633" y="48249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80937" y="2639484"/>
            <a:ext cx="243204" cy="386715"/>
          </a:xfrm>
          <a:custGeom>
            <a:avLst/>
            <a:gdLst/>
            <a:ahLst/>
            <a:cxnLst/>
            <a:rect l="l" t="t" r="r" b="b"/>
            <a:pathLst>
              <a:path w="243204" h="386714">
                <a:moveTo>
                  <a:pt x="138603" y="0"/>
                </a:moveTo>
                <a:lnTo>
                  <a:pt x="85022" y="8591"/>
                </a:lnTo>
                <a:lnTo>
                  <a:pt x="44797" y="31972"/>
                </a:lnTo>
                <a:lnTo>
                  <a:pt x="19503" y="66552"/>
                </a:lnTo>
                <a:lnTo>
                  <a:pt x="10722" y="108740"/>
                </a:lnTo>
                <a:lnTo>
                  <a:pt x="16668" y="140534"/>
                </a:lnTo>
                <a:lnTo>
                  <a:pt x="34746" y="168954"/>
                </a:lnTo>
                <a:lnTo>
                  <a:pt x="65316" y="193496"/>
                </a:lnTo>
                <a:lnTo>
                  <a:pt x="108740" y="213658"/>
                </a:lnTo>
                <a:lnTo>
                  <a:pt x="140509" y="227536"/>
                </a:lnTo>
                <a:lnTo>
                  <a:pt x="161866" y="242564"/>
                </a:lnTo>
                <a:lnTo>
                  <a:pt x="173890" y="260178"/>
                </a:lnTo>
                <a:lnTo>
                  <a:pt x="177659" y="281813"/>
                </a:lnTo>
                <a:lnTo>
                  <a:pt x="173304" y="303349"/>
                </a:lnTo>
                <a:lnTo>
                  <a:pt x="160046" y="320868"/>
                </a:lnTo>
                <a:lnTo>
                  <a:pt x="137598" y="332644"/>
                </a:lnTo>
                <a:lnTo>
                  <a:pt x="105672" y="336953"/>
                </a:lnTo>
                <a:lnTo>
                  <a:pt x="80381" y="334595"/>
                </a:lnTo>
                <a:lnTo>
                  <a:pt x="56092" y="328431"/>
                </a:lnTo>
                <a:lnTo>
                  <a:pt x="34387" y="319826"/>
                </a:lnTo>
                <a:lnTo>
                  <a:pt x="16847" y="310147"/>
                </a:lnTo>
                <a:lnTo>
                  <a:pt x="0" y="361454"/>
                </a:lnTo>
                <a:lnTo>
                  <a:pt x="21546" y="371865"/>
                </a:lnTo>
                <a:lnTo>
                  <a:pt x="46613" y="379832"/>
                </a:lnTo>
                <a:lnTo>
                  <a:pt x="74409" y="384927"/>
                </a:lnTo>
                <a:lnTo>
                  <a:pt x="104143" y="386721"/>
                </a:lnTo>
                <a:lnTo>
                  <a:pt x="162956" y="378525"/>
                </a:lnTo>
                <a:lnTo>
                  <a:pt x="206476" y="355612"/>
                </a:lnTo>
                <a:lnTo>
                  <a:pt x="233483" y="320495"/>
                </a:lnTo>
                <a:lnTo>
                  <a:pt x="242757" y="275687"/>
                </a:lnTo>
                <a:lnTo>
                  <a:pt x="236606" y="238401"/>
                </a:lnTo>
                <a:lnTo>
                  <a:pt x="218251" y="208294"/>
                </a:lnTo>
                <a:lnTo>
                  <a:pt x="187835" y="183932"/>
                </a:lnTo>
                <a:lnTo>
                  <a:pt x="145503" y="163879"/>
                </a:lnTo>
                <a:lnTo>
                  <a:pt x="114138" y="150622"/>
                </a:lnTo>
                <a:lnTo>
                  <a:pt x="92180" y="137076"/>
                </a:lnTo>
                <a:lnTo>
                  <a:pt x="79268" y="121234"/>
                </a:lnTo>
                <a:lnTo>
                  <a:pt x="75044" y="101085"/>
                </a:lnTo>
                <a:lnTo>
                  <a:pt x="79137" y="81557"/>
                </a:lnTo>
                <a:lnTo>
                  <a:pt x="91126" y="65475"/>
                </a:lnTo>
                <a:lnTo>
                  <a:pt x="110582" y="54563"/>
                </a:lnTo>
                <a:lnTo>
                  <a:pt x="137074" y="50542"/>
                </a:lnTo>
                <a:lnTo>
                  <a:pt x="161412" y="52600"/>
                </a:lnTo>
                <a:lnTo>
                  <a:pt x="182448" y="57817"/>
                </a:lnTo>
                <a:lnTo>
                  <a:pt x="199752" y="64758"/>
                </a:lnTo>
                <a:lnTo>
                  <a:pt x="212894" y="71987"/>
                </a:lnTo>
                <a:lnTo>
                  <a:pt x="229741" y="22973"/>
                </a:lnTo>
                <a:lnTo>
                  <a:pt x="212054" y="14215"/>
                </a:lnTo>
                <a:lnTo>
                  <a:pt x="190490" y="6892"/>
                </a:lnTo>
                <a:lnTo>
                  <a:pt x="165767" y="1866"/>
                </a:lnTo>
                <a:lnTo>
                  <a:pt x="138603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84162" y="2639484"/>
            <a:ext cx="243204" cy="386715"/>
          </a:xfrm>
          <a:custGeom>
            <a:avLst/>
            <a:gdLst/>
            <a:ahLst/>
            <a:cxnLst/>
            <a:rect l="l" t="t" r="r" b="b"/>
            <a:pathLst>
              <a:path w="243204" h="386714">
                <a:moveTo>
                  <a:pt x="138603" y="0"/>
                </a:moveTo>
                <a:lnTo>
                  <a:pt x="85022" y="8591"/>
                </a:lnTo>
                <a:lnTo>
                  <a:pt x="44797" y="31972"/>
                </a:lnTo>
                <a:lnTo>
                  <a:pt x="19503" y="66552"/>
                </a:lnTo>
                <a:lnTo>
                  <a:pt x="10722" y="108740"/>
                </a:lnTo>
                <a:lnTo>
                  <a:pt x="16668" y="140534"/>
                </a:lnTo>
                <a:lnTo>
                  <a:pt x="34746" y="168954"/>
                </a:lnTo>
                <a:lnTo>
                  <a:pt x="65316" y="193496"/>
                </a:lnTo>
                <a:lnTo>
                  <a:pt x="108740" y="213658"/>
                </a:lnTo>
                <a:lnTo>
                  <a:pt x="140509" y="227536"/>
                </a:lnTo>
                <a:lnTo>
                  <a:pt x="161866" y="242564"/>
                </a:lnTo>
                <a:lnTo>
                  <a:pt x="173890" y="260178"/>
                </a:lnTo>
                <a:lnTo>
                  <a:pt x="177659" y="281813"/>
                </a:lnTo>
                <a:lnTo>
                  <a:pt x="173304" y="303349"/>
                </a:lnTo>
                <a:lnTo>
                  <a:pt x="160046" y="320868"/>
                </a:lnTo>
                <a:lnTo>
                  <a:pt x="137598" y="332644"/>
                </a:lnTo>
                <a:lnTo>
                  <a:pt x="105672" y="336953"/>
                </a:lnTo>
                <a:lnTo>
                  <a:pt x="80381" y="334595"/>
                </a:lnTo>
                <a:lnTo>
                  <a:pt x="56092" y="328431"/>
                </a:lnTo>
                <a:lnTo>
                  <a:pt x="34387" y="319826"/>
                </a:lnTo>
                <a:lnTo>
                  <a:pt x="16847" y="310147"/>
                </a:lnTo>
                <a:lnTo>
                  <a:pt x="0" y="361454"/>
                </a:lnTo>
                <a:lnTo>
                  <a:pt x="21546" y="371865"/>
                </a:lnTo>
                <a:lnTo>
                  <a:pt x="46613" y="379832"/>
                </a:lnTo>
                <a:lnTo>
                  <a:pt x="74409" y="384927"/>
                </a:lnTo>
                <a:lnTo>
                  <a:pt x="104143" y="386721"/>
                </a:lnTo>
                <a:lnTo>
                  <a:pt x="162956" y="378525"/>
                </a:lnTo>
                <a:lnTo>
                  <a:pt x="206476" y="355612"/>
                </a:lnTo>
                <a:lnTo>
                  <a:pt x="233483" y="320495"/>
                </a:lnTo>
                <a:lnTo>
                  <a:pt x="242757" y="275687"/>
                </a:lnTo>
                <a:lnTo>
                  <a:pt x="236606" y="238401"/>
                </a:lnTo>
                <a:lnTo>
                  <a:pt x="218251" y="208294"/>
                </a:lnTo>
                <a:lnTo>
                  <a:pt x="187835" y="183932"/>
                </a:lnTo>
                <a:lnTo>
                  <a:pt x="145503" y="163879"/>
                </a:lnTo>
                <a:lnTo>
                  <a:pt x="114138" y="150622"/>
                </a:lnTo>
                <a:lnTo>
                  <a:pt x="92180" y="137076"/>
                </a:lnTo>
                <a:lnTo>
                  <a:pt x="79268" y="121234"/>
                </a:lnTo>
                <a:lnTo>
                  <a:pt x="75044" y="101085"/>
                </a:lnTo>
                <a:lnTo>
                  <a:pt x="79137" y="81557"/>
                </a:lnTo>
                <a:lnTo>
                  <a:pt x="91126" y="65475"/>
                </a:lnTo>
                <a:lnTo>
                  <a:pt x="110582" y="54563"/>
                </a:lnTo>
                <a:lnTo>
                  <a:pt x="137074" y="50542"/>
                </a:lnTo>
                <a:lnTo>
                  <a:pt x="161412" y="52600"/>
                </a:lnTo>
                <a:lnTo>
                  <a:pt x="182448" y="57817"/>
                </a:lnTo>
                <a:lnTo>
                  <a:pt x="199752" y="64758"/>
                </a:lnTo>
                <a:lnTo>
                  <a:pt x="212894" y="71987"/>
                </a:lnTo>
                <a:lnTo>
                  <a:pt x="229741" y="22973"/>
                </a:lnTo>
                <a:lnTo>
                  <a:pt x="212054" y="14215"/>
                </a:lnTo>
                <a:lnTo>
                  <a:pt x="190490" y="6892"/>
                </a:lnTo>
                <a:lnTo>
                  <a:pt x="165767" y="1866"/>
                </a:lnTo>
                <a:lnTo>
                  <a:pt x="138603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87690" y="2501931"/>
            <a:ext cx="683260" cy="524510"/>
          </a:xfrm>
          <a:custGeom>
            <a:avLst/>
            <a:gdLst/>
            <a:ahLst/>
            <a:cxnLst/>
            <a:rect l="l" t="t" r="r" b="b"/>
            <a:pathLst>
              <a:path w="683259" h="524510">
                <a:moveTo>
                  <a:pt x="382143" y="0"/>
                </a:moveTo>
                <a:lnTo>
                  <a:pt x="0" y="0"/>
                </a:lnTo>
                <a:lnTo>
                  <a:pt x="0" y="57150"/>
                </a:lnTo>
                <a:lnTo>
                  <a:pt x="156997" y="57150"/>
                </a:lnTo>
                <a:lnTo>
                  <a:pt x="156997" y="516890"/>
                </a:lnTo>
                <a:lnTo>
                  <a:pt x="224383" y="516890"/>
                </a:lnTo>
                <a:lnTo>
                  <a:pt x="224383" y="57150"/>
                </a:lnTo>
                <a:lnTo>
                  <a:pt x="382143" y="57150"/>
                </a:lnTo>
                <a:lnTo>
                  <a:pt x="382143" y="0"/>
                </a:lnTo>
                <a:close/>
              </a:path>
              <a:path w="683259" h="524510">
                <a:moveTo>
                  <a:pt x="683056" y="312153"/>
                </a:moveTo>
                <a:lnTo>
                  <a:pt x="670242" y="236601"/>
                </a:lnTo>
                <a:lnTo>
                  <a:pt x="651852" y="199301"/>
                </a:lnTo>
                <a:lnTo>
                  <a:pt x="623392" y="167678"/>
                </a:lnTo>
                <a:lnTo>
                  <a:pt x="617969" y="164719"/>
                </a:lnTo>
                <a:lnTo>
                  <a:pt x="617969" y="295313"/>
                </a:lnTo>
                <a:lnTo>
                  <a:pt x="421157" y="295313"/>
                </a:lnTo>
                <a:lnTo>
                  <a:pt x="429996" y="258495"/>
                </a:lnTo>
                <a:lnTo>
                  <a:pt x="449300" y="223037"/>
                </a:lnTo>
                <a:lnTo>
                  <a:pt x="480390" y="196342"/>
                </a:lnTo>
                <a:lnTo>
                  <a:pt x="524548" y="185801"/>
                </a:lnTo>
                <a:lnTo>
                  <a:pt x="571233" y="196888"/>
                </a:lnTo>
                <a:lnTo>
                  <a:pt x="599973" y="224472"/>
                </a:lnTo>
                <a:lnTo>
                  <a:pt x="614362" y="260108"/>
                </a:lnTo>
                <a:lnTo>
                  <a:pt x="617969" y="295313"/>
                </a:lnTo>
                <a:lnTo>
                  <a:pt x="617969" y="164719"/>
                </a:lnTo>
                <a:lnTo>
                  <a:pt x="583260" y="145757"/>
                </a:lnTo>
                <a:lnTo>
                  <a:pt x="529907" y="137553"/>
                </a:lnTo>
                <a:lnTo>
                  <a:pt x="479539" y="144602"/>
                </a:lnTo>
                <a:lnTo>
                  <a:pt x="436841" y="164528"/>
                </a:lnTo>
                <a:lnTo>
                  <a:pt x="402501" y="195567"/>
                </a:lnTo>
                <a:lnTo>
                  <a:pt x="377151" y="235915"/>
                </a:lnTo>
                <a:lnTo>
                  <a:pt x="361454" y="283806"/>
                </a:lnTo>
                <a:lnTo>
                  <a:pt x="356069" y="337426"/>
                </a:lnTo>
                <a:lnTo>
                  <a:pt x="361645" y="390093"/>
                </a:lnTo>
                <a:lnTo>
                  <a:pt x="377964" y="435559"/>
                </a:lnTo>
                <a:lnTo>
                  <a:pt x="404418" y="472782"/>
                </a:lnTo>
                <a:lnTo>
                  <a:pt x="440372" y="500684"/>
                </a:lnTo>
                <a:lnTo>
                  <a:pt x="485216" y="518210"/>
                </a:lnTo>
                <a:lnTo>
                  <a:pt x="538327" y="524294"/>
                </a:lnTo>
                <a:lnTo>
                  <a:pt x="579132" y="522198"/>
                </a:lnTo>
                <a:lnTo>
                  <a:pt x="613181" y="516813"/>
                </a:lnTo>
                <a:lnTo>
                  <a:pt x="640626" y="509422"/>
                </a:lnTo>
                <a:lnTo>
                  <a:pt x="661619" y="501307"/>
                </a:lnTo>
                <a:lnTo>
                  <a:pt x="654697" y="472211"/>
                </a:lnTo>
                <a:lnTo>
                  <a:pt x="650138" y="453059"/>
                </a:lnTo>
                <a:lnTo>
                  <a:pt x="630224" y="460578"/>
                </a:lnTo>
                <a:lnTo>
                  <a:pt x="607441" y="466661"/>
                </a:lnTo>
                <a:lnTo>
                  <a:pt x="580351" y="470738"/>
                </a:lnTo>
                <a:lnTo>
                  <a:pt x="547509" y="472211"/>
                </a:lnTo>
                <a:lnTo>
                  <a:pt x="499440" y="464934"/>
                </a:lnTo>
                <a:lnTo>
                  <a:pt x="459257" y="442061"/>
                </a:lnTo>
                <a:lnTo>
                  <a:pt x="431431" y="402107"/>
                </a:lnTo>
                <a:lnTo>
                  <a:pt x="420395" y="343547"/>
                </a:lnTo>
                <a:lnTo>
                  <a:pt x="680770" y="343547"/>
                </a:lnTo>
                <a:lnTo>
                  <a:pt x="681443" y="337680"/>
                </a:lnTo>
                <a:lnTo>
                  <a:pt x="682193" y="330441"/>
                </a:lnTo>
                <a:lnTo>
                  <a:pt x="682802" y="321906"/>
                </a:lnTo>
                <a:lnTo>
                  <a:pt x="683056" y="312153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25094" y="2639478"/>
            <a:ext cx="295910" cy="387985"/>
          </a:xfrm>
          <a:custGeom>
            <a:avLst/>
            <a:gdLst/>
            <a:ahLst/>
            <a:cxnLst/>
            <a:rect l="l" t="t" r="r" b="b"/>
            <a:pathLst>
              <a:path w="295909" h="387985">
                <a:moveTo>
                  <a:pt x="260349" y="49778"/>
                </a:moveTo>
                <a:lnTo>
                  <a:pt x="138613" y="49778"/>
                </a:lnTo>
                <a:lnTo>
                  <a:pt x="183757" y="58872"/>
                </a:lnTo>
                <a:lnTo>
                  <a:pt x="209161" y="81178"/>
                </a:lnTo>
                <a:lnTo>
                  <a:pt x="220350" y="109228"/>
                </a:lnTo>
                <a:lnTo>
                  <a:pt x="222851" y="135556"/>
                </a:lnTo>
                <a:lnTo>
                  <a:pt x="222851" y="143210"/>
                </a:lnTo>
                <a:lnTo>
                  <a:pt x="156622" y="146932"/>
                </a:lnTo>
                <a:lnTo>
                  <a:pt x="101431" y="158695"/>
                </a:lnTo>
                <a:lnTo>
                  <a:pt x="57725" y="178243"/>
                </a:lnTo>
                <a:lnTo>
                  <a:pt x="25954" y="205321"/>
                </a:lnTo>
                <a:lnTo>
                  <a:pt x="6563" y="239674"/>
                </a:lnTo>
                <a:lnTo>
                  <a:pt x="0" y="281049"/>
                </a:lnTo>
                <a:lnTo>
                  <a:pt x="7155" y="320298"/>
                </a:lnTo>
                <a:lnTo>
                  <a:pt x="28527" y="354376"/>
                </a:lnTo>
                <a:lnTo>
                  <a:pt x="63972" y="378402"/>
                </a:lnTo>
                <a:lnTo>
                  <a:pt x="113347" y="387496"/>
                </a:lnTo>
                <a:lnTo>
                  <a:pt x="150438" y="382972"/>
                </a:lnTo>
                <a:lnTo>
                  <a:pt x="182074" y="370838"/>
                </a:lnTo>
                <a:lnTo>
                  <a:pt x="207681" y="353247"/>
                </a:lnTo>
                <a:lnTo>
                  <a:pt x="221807" y="337717"/>
                </a:lnTo>
                <a:lnTo>
                  <a:pt x="130959" y="337717"/>
                </a:lnTo>
                <a:lnTo>
                  <a:pt x="106489" y="333805"/>
                </a:lnTo>
                <a:lnTo>
                  <a:pt x="86252" y="321926"/>
                </a:lnTo>
                <a:lnTo>
                  <a:pt x="72477" y="301861"/>
                </a:lnTo>
                <a:lnTo>
                  <a:pt x="67390" y="273394"/>
                </a:lnTo>
                <a:lnTo>
                  <a:pt x="76660" y="236923"/>
                </a:lnTo>
                <a:lnTo>
                  <a:pt x="101478" y="212473"/>
                </a:lnTo>
                <a:lnTo>
                  <a:pt x="137361" y="197910"/>
                </a:lnTo>
                <a:lnTo>
                  <a:pt x="179823" y="191104"/>
                </a:lnTo>
                <a:lnTo>
                  <a:pt x="224380" y="189920"/>
                </a:lnTo>
                <a:lnTo>
                  <a:pt x="289478" y="189920"/>
                </a:lnTo>
                <a:lnTo>
                  <a:pt x="289478" y="151628"/>
                </a:lnTo>
                <a:lnTo>
                  <a:pt x="285704" y="107335"/>
                </a:lnTo>
                <a:lnTo>
                  <a:pt x="272519" y="66166"/>
                </a:lnTo>
                <a:lnTo>
                  <a:pt x="260349" y="49778"/>
                </a:lnTo>
                <a:close/>
              </a:path>
              <a:path w="295909" h="387985">
                <a:moveTo>
                  <a:pt x="290603" y="332441"/>
                </a:moveTo>
                <a:lnTo>
                  <a:pt x="228987" y="332441"/>
                </a:lnTo>
                <a:lnTo>
                  <a:pt x="234262" y="378402"/>
                </a:lnTo>
                <a:lnTo>
                  <a:pt x="234338" y="379066"/>
                </a:lnTo>
                <a:lnTo>
                  <a:pt x="295603" y="379066"/>
                </a:lnTo>
                <a:lnTo>
                  <a:pt x="292707" y="359050"/>
                </a:lnTo>
                <a:lnTo>
                  <a:pt x="290858" y="337717"/>
                </a:lnTo>
                <a:lnTo>
                  <a:pt x="290817" y="337238"/>
                </a:lnTo>
                <a:lnTo>
                  <a:pt x="290664" y="333805"/>
                </a:lnTo>
                <a:lnTo>
                  <a:pt x="290603" y="332441"/>
                </a:lnTo>
                <a:close/>
              </a:path>
              <a:path w="295909" h="387985">
                <a:moveTo>
                  <a:pt x="289478" y="189920"/>
                </a:moveTo>
                <a:lnTo>
                  <a:pt x="224380" y="189920"/>
                </a:lnTo>
                <a:lnTo>
                  <a:pt x="224380" y="261143"/>
                </a:lnTo>
                <a:lnTo>
                  <a:pt x="222851" y="268798"/>
                </a:lnTo>
                <a:lnTo>
                  <a:pt x="189822" y="318478"/>
                </a:lnTo>
                <a:lnTo>
                  <a:pt x="130959" y="337717"/>
                </a:lnTo>
                <a:lnTo>
                  <a:pt x="221807" y="337717"/>
                </a:lnTo>
                <a:lnTo>
                  <a:pt x="226606" y="332441"/>
                </a:lnTo>
                <a:lnTo>
                  <a:pt x="290603" y="332441"/>
                </a:lnTo>
                <a:lnTo>
                  <a:pt x="289788" y="314134"/>
                </a:lnTo>
                <a:lnTo>
                  <a:pt x="289629" y="301861"/>
                </a:lnTo>
                <a:lnTo>
                  <a:pt x="289587" y="298627"/>
                </a:lnTo>
                <a:lnTo>
                  <a:pt x="289478" y="189920"/>
                </a:lnTo>
                <a:close/>
              </a:path>
              <a:path w="295909" h="387985">
                <a:moveTo>
                  <a:pt x="148571" y="0"/>
                </a:moveTo>
                <a:lnTo>
                  <a:pt x="114143" y="2346"/>
                </a:lnTo>
                <a:lnTo>
                  <a:pt x="81657" y="9001"/>
                </a:lnTo>
                <a:lnTo>
                  <a:pt x="52186" y="19387"/>
                </a:lnTo>
                <a:lnTo>
                  <a:pt x="26805" y="32930"/>
                </a:lnTo>
                <a:lnTo>
                  <a:pt x="42124" y="77348"/>
                </a:lnTo>
                <a:lnTo>
                  <a:pt x="63341" y="65933"/>
                </a:lnTo>
                <a:lnTo>
                  <a:pt x="87212" y="57245"/>
                </a:lnTo>
                <a:lnTo>
                  <a:pt x="112661" y="51717"/>
                </a:lnTo>
                <a:lnTo>
                  <a:pt x="138613" y="49778"/>
                </a:lnTo>
                <a:lnTo>
                  <a:pt x="260349" y="49778"/>
                </a:lnTo>
                <a:lnTo>
                  <a:pt x="247132" y="31980"/>
                </a:lnTo>
                <a:lnTo>
                  <a:pt x="206747" y="8638"/>
                </a:lnTo>
                <a:lnTo>
                  <a:pt x="148571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20224" y="2639485"/>
            <a:ext cx="532765" cy="379095"/>
          </a:xfrm>
          <a:custGeom>
            <a:avLst/>
            <a:gdLst/>
            <a:ahLst/>
            <a:cxnLst/>
            <a:rect l="l" t="t" r="r" b="b"/>
            <a:pathLst>
              <a:path w="532765" h="379094">
                <a:moveTo>
                  <a:pt x="410458" y="0"/>
                </a:moveTo>
                <a:lnTo>
                  <a:pt x="364610" y="6702"/>
                </a:lnTo>
                <a:lnTo>
                  <a:pt x="328524" y="26041"/>
                </a:lnTo>
                <a:lnTo>
                  <a:pt x="296318" y="59633"/>
                </a:lnTo>
                <a:lnTo>
                  <a:pt x="287164" y="74280"/>
                </a:lnTo>
                <a:lnTo>
                  <a:pt x="285635" y="74280"/>
                </a:lnTo>
                <a:lnTo>
                  <a:pt x="269564" y="44262"/>
                </a:lnTo>
                <a:lnTo>
                  <a:pt x="246098" y="20774"/>
                </a:lnTo>
                <a:lnTo>
                  <a:pt x="216171" y="5469"/>
                </a:lnTo>
                <a:lnTo>
                  <a:pt x="180717" y="0"/>
                </a:lnTo>
                <a:lnTo>
                  <a:pt x="139596" y="5695"/>
                </a:lnTo>
                <a:lnTo>
                  <a:pt x="107304" y="20868"/>
                </a:lnTo>
                <a:lnTo>
                  <a:pt x="82619" y="42645"/>
                </a:lnTo>
                <a:lnTo>
                  <a:pt x="64322" y="68154"/>
                </a:lnTo>
                <a:lnTo>
                  <a:pt x="62019" y="68154"/>
                </a:lnTo>
                <a:lnTo>
                  <a:pt x="58961" y="8418"/>
                </a:lnTo>
                <a:lnTo>
                  <a:pt x="0" y="8418"/>
                </a:lnTo>
                <a:lnTo>
                  <a:pt x="1445" y="31634"/>
                </a:lnTo>
                <a:lnTo>
                  <a:pt x="2388" y="55709"/>
                </a:lnTo>
                <a:lnTo>
                  <a:pt x="2902" y="81218"/>
                </a:lnTo>
                <a:lnTo>
                  <a:pt x="3057" y="108740"/>
                </a:lnTo>
                <a:lnTo>
                  <a:pt x="3057" y="379066"/>
                </a:lnTo>
                <a:lnTo>
                  <a:pt x="68919" y="379066"/>
                </a:lnTo>
                <a:lnTo>
                  <a:pt x="68919" y="155450"/>
                </a:lnTo>
                <a:lnTo>
                  <a:pt x="69218" y="146859"/>
                </a:lnTo>
                <a:lnTo>
                  <a:pt x="85922" y="97780"/>
                </a:lnTo>
                <a:lnTo>
                  <a:pt x="128443" y="60930"/>
                </a:lnTo>
                <a:lnTo>
                  <a:pt x="157743" y="55139"/>
                </a:lnTo>
                <a:lnTo>
                  <a:pt x="191474" y="62760"/>
                </a:lnTo>
                <a:lnTo>
                  <a:pt x="215658" y="83949"/>
                </a:lnTo>
                <a:lnTo>
                  <a:pt x="230221" y="116192"/>
                </a:lnTo>
                <a:lnTo>
                  <a:pt x="235092" y="156979"/>
                </a:lnTo>
                <a:lnTo>
                  <a:pt x="235092" y="379066"/>
                </a:lnTo>
                <a:lnTo>
                  <a:pt x="300954" y="379066"/>
                </a:lnTo>
                <a:lnTo>
                  <a:pt x="300954" y="150089"/>
                </a:lnTo>
                <a:lnTo>
                  <a:pt x="301360" y="140949"/>
                </a:lnTo>
                <a:lnTo>
                  <a:pt x="318215" y="92930"/>
                </a:lnTo>
                <a:lnTo>
                  <a:pt x="358973" y="60079"/>
                </a:lnTo>
                <a:lnTo>
                  <a:pt x="385956" y="55139"/>
                </a:lnTo>
                <a:lnTo>
                  <a:pt x="421455" y="62952"/>
                </a:lnTo>
                <a:lnTo>
                  <a:pt x="446546" y="85481"/>
                </a:lnTo>
                <a:lnTo>
                  <a:pt x="461444" y="121365"/>
                </a:lnTo>
                <a:lnTo>
                  <a:pt x="466362" y="169240"/>
                </a:lnTo>
                <a:lnTo>
                  <a:pt x="466362" y="379066"/>
                </a:lnTo>
                <a:lnTo>
                  <a:pt x="532224" y="379066"/>
                </a:lnTo>
                <a:lnTo>
                  <a:pt x="532224" y="160811"/>
                </a:lnTo>
                <a:lnTo>
                  <a:pt x="524266" y="94687"/>
                </a:lnTo>
                <a:lnTo>
                  <a:pt x="503479" y="48631"/>
                </a:lnTo>
                <a:lnTo>
                  <a:pt x="474494" y="19555"/>
                </a:lnTo>
                <a:lnTo>
                  <a:pt x="441943" y="4374"/>
                </a:lnTo>
                <a:lnTo>
                  <a:pt x="410458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517582" y="1788139"/>
            <a:ext cx="1493520" cy="1242060"/>
            <a:chOff x="1517582" y="1788139"/>
            <a:chExt cx="1493520" cy="1242060"/>
          </a:xfrm>
        </p:grpSpPr>
        <p:sp>
          <p:nvSpPr>
            <p:cNvPr id="14" name="object 14"/>
            <p:cNvSpPr/>
            <p:nvPr/>
          </p:nvSpPr>
          <p:spPr>
            <a:xfrm>
              <a:off x="2540762" y="2639929"/>
              <a:ext cx="470534" cy="389890"/>
            </a:xfrm>
            <a:custGeom>
              <a:avLst/>
              <a:gdLst/>
              <a:ahLst/>
              <a:cxnLst/>
              <a:rect l="l" t="t" r="r" b="b"/>
              <a:pathLst>
                <a:path w="470535" h="389889">
                  <a:moveTo>
                    <a:pt x="162407" y="1943"/>
                  </a:moveTo>
                  <a:lnTo>
                    <a:pt x="155549" y="800"/>
                  </a:lnTo>
                  <a:lnTo>
                    <a:pt x="150050" y="0"/>
                  </a:lnTo>
                  <a:lnTo>
                    <a:pt x="144462" y="0"/>
                  </a:lnTo>
                  <a:lnTo>
                    <a:pt x="112077" y="5461"/>
                  </a:lnTo>
                  <a:lnTo>
                    <a:pt x="82918" y="21005"/>
                  </a:lnTo>
                  <a:lnTo>
                    <a:pt x="58534" y="45427"/>
                  </a:lnTo>
                  <a:lnTo>
                    <a:pt x="40474" y="77508"/>
                  </a:lnTo>
                  <a:lnTo>
                    <a:pt x="39166" y="13665"/>
                  </a:lnTo>
                  <a:lnTo>
                    <a:pt x="39052" y="8432"/>
                  </a:lnTo>
                  <a:lnTo>
                    <a:pt x="0" y="8432"/>
                  </a:lnTo>
                  <a:lnTo>
                    <a:pt x="165" y="10972"/>
                  </a:lnTo>
                  <a:lnTo>
                    <a:pt x="1473" y="35229"/>
                  </a:lnTo>
                  <a:lnTo>
                    <a:pt x="1587" y="38074"/>
                  </a:lnTo>
                  <a:lnTo>
                    <a:pt x="2476" y="62623"/>
                  </a:lnTo>
                  <a:lnTo>
                    <a:pt x="2946" y="86194"/>
                  </a:lnTo>
                  <a:lnTo>
                    <a:pt x="2984" y="87947"/>
                  </a:lnTo>
                  <a:lnTo>
                    <a:pt x="3098" y="99466"/>
                  </a:lnTo>
                  <a:lnTo>
                    <a:pt x="3238" y="121323"/>
                  </a:lnTo>
                  <a:lnTo>
                    <a:pt x="3238" y="381241"/>
                  </a:lnTo>
                  <a:lnTo>
                    <a:pt x="45237" y="381241"/>
                  </a:lnTo>
                  <a:lnTo>
                    <a:pt x="45237" y="376008"/>
                  </a:lnTo>
                  <a:lnTo>
                    <a:pt x="45237" y="175691"/>
                  </a:lnTo>
                  <a:lnTo>
                    <a:pt x="45415" y="165735"/>
                  </a:lnTo>
                  <a:lnTo>
                    <a:pt x="60706" y="99466"/>
                  </a:lnTo>
                  <a:lnTo>
                    <a:pt x="109220" y="47586"/>
                  </a:lnTo>
                  <a:lnTo>
                    <a:pt x="142176" y="40474"/>
                  </a:lnTo>
                  <a:lnTo>
                    <a:pt x="154051" y="40474"/>
                  </a:lnTo>
                  <a:lnTo>
                    <a:pt x="162407" y="42862"/>
                  </a:lnTo>
                  <a:lnTo>
                    <a:pt x="162407" y="40474"/>
                  </a:lnTo>
                  <a:lnTo>
                    <a:pt x="162407" y="36106"/>
                  </a:lnTo>
                  <a:lnTo>
                    <a:pt x="162407" y="5232"/>
                  </a:lnTo>
                  <a:lnTo>
                    <a:pt x="162407" y="1943"/>
                  </a:lnTo>
                  <a:close/>
                </a:path>
                <a:path w="470535" h="389889">
                  <a:moveTo>
                    <a:pt x="469912" y="381241"/>
                  </a:moveTo>
                  <a:lnTo>
                    <a:pt x="465048" y="335051"/>
                  </a:lnTo>
                  <a:lnTo>
                    <a:pt x="464108" y="291325"/>
                  </a:lnTo>
                  <a:lnTo>
                    <a:pt x="464108" y="147358"/>
                  </a:lnTo>
                  <a:lnTo>
                    <a:pt x="458762" y="95008"/>
                  </a:lnTo>
                  <a:lnTo>
                    <a:pt x="442874" y="53848"/>
                  </a:lnTo>
                  <a:lnTo>
                    <a:pt x="416699" y="24104"/>
                  </a:lnTo>
                  <a:lnTo>
                    <a:pt x="380441" y="6070"/>
                  </a:lnTo>
                  <a:lnTo>
                    <a:pt x="334365" y="0"/>
                  </a:lnTo>
                  <a:lnTo>
                    <a:pt x="305371" y="2171"/>
                  </a:lnTo>
                  <a:lnTo>
                    <a:pt x="276644" y="8445"/>
                  </a:lnTo>
                  <a:lnTo>
                    <a:pt x="249415" y="18453"/>
                  </a:lnTo>
                  <a:lnTo>
                    <a:pt x="224942" y="31838"/>
                  </a:lnTo>
                  <a:lnTo>
                    <a:pt x="223113" y="33032"/>
                  </a:lnTo>
                  <a:lnTo>
                    <a:pt x="236753" y="64846"/>
                  </a:lnTo>
                  <a:lnTo>
                    <a:pt x="239395" y="62953"/>
                  </a:lnTo>
                  <a:lnTo>
                    <a:pt x="249796" y="56832"/>
                  </a:lnTo>
                  <a:lnTo>
                    <a:pt x="259118" y="51358"/>
                  </a:lnTo>
                  <a:lnTo>
                    <a:pt x="281266" y="42862"/>
                  </a:lnTo>
                  <a:lnTo>
                    <a:pt x="305257" y="37655"/>
                  </a:lnTo>
                  <a:lnTo>
                    <a:pt x="330555" y="35877"/>
                  </a:lnTo>
                  <a:lnTo>
                    <a:pt x="347065" y="36957"/>
                  </a:lnTo>
                  <a:lnTo>
                    <a:pt x="394347" y="57213"/>
                  </a:lnTo>
                  <a:lnTo>
                    <a:pt x="415544" y="92011"/>
                  </a:lnTo>
                  <a:lnTo>
                    <a:pt x="422109" y="141236"/>
                  </a:lnTo>
                  <a:lnTo>
                    <a:pt x="422109" y="148551"/>
                  </a:lnTo>
                  <a:lnTo>
                    <a:pt x="422109" y="184378"/>
                  </a:lnTo>
                  <a:lnTo>
                    <a:pt x="422071" y="266700"/>
                  </a:lnTo>
                  <a:lnTo>
                    <a:pt x="405320" y="307898"/>
                  </a:lnTo>
                  <a:lnTo>
                    <a:pt x="352552" y="347472"/>
                  </a:lnTo>
                  <a:lnTo>
                    <a:pt x="312153" y="353809"/>
                  </a:lnTo>
                  <a:lnTo>
                    <a:pt x="287274" y="349923"/>
                  </a:lnTo>
                  <a:lnTo>
                    <a:pt x="264439" y="337299"/>
                  </a:lnTo>
                  <a:lnTo>
                    <a:pt x="247738" y="314426"/>
                  </a:lnTo>
                  <a:lnTo>
                    <a:pt x="241249" y="279831"/>
                  </a:lnTo>
                  <a:lnTo>
                    <a:pt x="242519" y="265074"/>
                  </a:lnTo>
                  <a:lnTo>
                    <a:pt x="247040" y="247904"/>
                  </a:lnTo>
                  <a:lnTo>
                    <a:pt x="254165" y="234416"/>
                  </a:lnTo>
                  <a:lnTo>
                    <a:pt x="264134" y="222542"/>
                  </a:lnTo>
                  <a:lnTo>
                    <a:pt x="319824" y="193802"/>
                  </a:lnTo>
                  <a:lnTo>
                    <a:pt x="359765" y="186588"/>
                  </a:lnTo>
                  <a:lnTo>
                    <a:pt x="403885" y="184378"/>
                  </a:lnTo>
                  <a:lnTo>
                    <a:pt x="422109" y="184378"/>
                  </a:lnTo>
                  <a:lnTo>
                    <a:pt x="422109" y="148551"/>
                  </a:lnTo>
                  <a:lnTo>
                    <a:pt x="359346" y="151638"/>
                  </a:lnTo>
                  <a:lnTo>
                    <a:pt x="306552" y="161671"/>
                  </a:lnTo>
                  <a:lnTo>
                    <a:pt x="263791" y="178625"/>
                  </a:lnTo>
                  <a:lnTo>
                    <a:pt x="231165" y="202450"/>
                  </a:lnTo>
                  <a:lnTo>
                    <a:pt x="206121" y="239903"/>
                  </a:lnTo>
                  <a:lnTo>
                    <a:pt x="197726" y="285965"/>
                  </a:lnTo>
                  <a:lnTo>
                    <a:pt x="204317" y="323240"/>
                  </a:lnTo>
                  <a:lnTo>
                    <a:pt x="224434" y="356400"/>
                  </a:lnTo>
                  <a:lnTo>
                    <a:pt x="224523" y="356552"/>
                  </a:lnTo>
                  <a:lnTo>
                    <a:pt x="258991" y="380492"/>
                  </a:lnTo>
                  <a:lnTo>
                    <a:pt x="308330" y="389674"/>
                  </a:lnTo>
                  <a:lnTo>
                    <a:pt x="347433" y="384619"/>
                  </a:lnTo>
                  <a:lnTo>
                    <a:pt x="347878" y="384441"/>
                  </a:lnTo>
                  <a:lnTo>
                    <a:pt x="380326" y="371322"/>
                  </a:lnTo>
                  <a:lnTo>
                    <a:pt x="406565" y="352602"/>
                  </a:lnTo>
                  <a:lnTo>
                    <a:pt x="425704" y="331254"/>
                  </a:lnTo>
                  <a:lnTo>
                    <a:pt x="430695" y="380492"/>
                  </a:lnTo>
                  <a:lnTo>
                    <a:pt x="430771" y="381241"/>
                  </a:lnTo>
                  <a:lnTo>
                    <a:pt x="469912" y="381241"/>
                  </a:lnTo>
                  <a:close/>
                </a:path>
              </a:pathLst>
            </a:custGeom>
            <a:solidFill>
              <a:srgbClr val="E853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2978" y="1974510"/>
              <a:ext cx="203028" cy="17761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7582" y="1820221"/>
              <a:ext cx="370795" cy="3800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37388" y="1788139"/>
              <a:ext cx="153592" cy="21885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714187" y="2057278"/>
              <a:ext cx="833755" cy="961390"/>
            </a:xfrm>
            <a:custGeom>
              <a:avLst/>
              <a:gdLst/>
              <a:ahLst/>
              <a:cxnLst/>
              <a:rect l="l" t="t" r="r" b="b"/>
              <a:pathLst>
                <a:path w="833755" h="961389">
                  <a:moveTo>
                    <a:pt x="406826" y="0"/>
                  </a:moveTo>
                  <a:lnTo>
                    <a:pt x="353811" y="161"/>
                  </a:lnTo>
                  <a:lnTo>
                    <a:pt x="307028" y="6303"/>
                  </a:lnTo>
                  <a:lnTo>
                    <a:pt x="262203" y="17945"/>
                  </a:lnTo>
                  <a:lnTo>
                    <a:pt x="219692" y="34727"/>
                  </a:lnTo>
                  <a:lnTo>
                    <a:pt x="179851" y="56289"/>
                  </a:lnTo>
                  <a:lnTo>
                    <a:pt x="143036" y="82273"/>
                  </a:lnTo>
                  <a:lnTo>
                    <a:pt x="109603" y="112318"/>
                  </a:lnTo>
                  <a:lnTo>
                    <a:pt x="79910" y="146065"/>
                  </a:lnTo>
                  <a:lnTo>
                    <a:pt x="54312" y="183154"/>
                  </a:lnTo>
                  <a:lnTo>
                    <a:pt x="33166" y="223226"/>
                  </a:lnTo>
                  <a:lnTo>
                    <a:pt x="16828" y="265921"/>
                  </a:lnTo>
                  <a:lnTo>
                    <a:pt x="5653" y="310879"/>
                  </a:lnTo>
                  <a:lnTo>
                    <a:pt x="0" y="357742"/>
                  </a:lnTo>
                  <a:lnTo>
                    <a:pt x="88" y="404235"/>
                  </a:lnTo>
                  <a:lnTo>
                    <a:pt x="5714" y="449876"/>
                  </a:lnTo>
                  <a:lnTo>
                    <a:pt x="16673" y="494207"/>
                  </a:lnTo>
                  <a:lnTo>
                    <a:pt x="32760" y="536768"/>
                  </a:lnTo>
                  <a:lnTo>
                    <a:pt x="53770" y="577101"/>
                  </a:lnTo>
                  <a:lnTo>
                    <a:pt x="79498" y="614747"/>
                  </a:lnTo>
                  <a:lnTo>
                    <a:pt x="109739" y="649246"/>
                  </a:lnTo>
                  <a:lnTo>
                    <a:pt x="144288" y="680141"/>
                  </a:lnTo>
                  <a:lnTo>
                    <a:pt x="146278" y="681711"/>
                  </a:lnTo>
                  <a:lnTo>
                    <a:pt x="146278" y="813854"/>
                  </a:lnTo>
                  <a:lnTo>
                    <a:pt x="157311" y="866693"/>
                  </a:lnTo>
                  <a:lnTo>
                    <a:pt x="188371" y="910814"/>
                  </a:lnTo>
                  <a:lnTo>
                    <a:pt x="234403" y="939033"/>
                  </a:lnTo>
                  <a:lnTo>
                    <a:pt x="288054" y="946520"/>
                  </a:lnTo>
                  <a:lnTo>
                    <a:pt x="336833" y="933453"/>
                  </a:lnTo>
                  <a:lnTo>
                    <a:pt x="376258" y="903707"/>
                  </a:lnTo>
                  <a:lnTo>
                    <a:pt x="402626" y="861338"/>
                  </a:lnTo>
                  <a:lnTo>
                    <a:pt x="412238" y="810399"/>
                  </a:lnTo>
                  <a:lnTo>
                    <a:pt x="412238" y="521905"/>
                  </a:lnTo>
                  <a:lnTo>
                    <a:pt x="411924" y="521905"/>
                  </a:lnTo>
                  <a:lnTo>
                    <a:pt x="411924" y="497518"/>
                  </a:lnTo>
                  <a:lnTo>
                    <a:pt x="388679" y="478807"/>
                  </a:lnTo>
                  <a:lnTo>
                    <a:pt x="344178" y="475466"/>
                  </a:lnTo>
                  <a:lnTo>
                    <a:pt x="344178" y="810399"/>
                  </a:lnTo>
                  <a:lnTo>
                    <a:pt x="339492" y="835936"/>
                  </a:lnTo>
                  <a:lnTo>
                    <a:pt x="326639" y="857164"/>
                  </a:lnTo>
                  <a:lnTo>
                    <a:pt x="307425" y="872051"/>
                  </a:lnTo>
                  <a:lnTo>
                    <a:pt x="283656" y="878564"/>
                  </a:lnTo>
                  <a:lnTo>
                    <a:pt x="270318" y="878132"/>
                  </a:lnTo>
                  <a:lnTo>
                    <a:pt x="234861" y="861287"/>
                  </a:lnTo>
                  <a:lnTo>
                    <a:pt x="215690" y="827155"/>
                  </a:lnTo>
                  <a:lnTo>
                    <a:pt x="214339" y="813854"/>
                  </a:lnTo>
                  <a:lnTo>
                    <a:pt x="214339" y="646948"/>
                  </a:lnTo>
                  <a:lnTo>
                    <a:pt x="199993" y="636791"/>
                  </a:lnTo>
                  <a:lnTo>
                    <a:pt x="164281" y="607399"/>
                  </a:lnTo>
                  <a:lnTo>
                    <a:pt x="133711" y="573732"/>
                  </a:lnTo>
                  <a:lnTo>
                    <a:pt x="108563" y="536374"/>
                  </a:lnTo>
                  <a:lnTo>
                    <a:pt x="89122" y="495910"/>
                  </a:lnTo>
                  <a:lnTo>
                    <a:pt x="75668" y="452923"/>
                  </a:lnTo>
                  <a:lnTo>
                    <a:pt x="68483" y="407999"/>
                  </a:lnTo>
                  <a:lnTo>
                    <a:pt x="67851" y="361721"/>
                  </a:lnTo>
                  <a:lnTo>
                    <a:pt x="74030" y="315724"/>
                  </a:lnTo>
                  <a:lnTo>
                    <a:pt x="86641" y="272059"/>
                  </a:lnTo>
                  <a:lnTo>
                    <a:pt x="105179" y="231238"/>
                  </a:lnTo>
                  <a:lnTo>
                    <a:pt x="129140" y="193771"/>
                  </a:lnTo>
                  <a:lnTo>
                    <a:pt x="158018" y="160170"/>
                  </a:lnTo>
                  <a:lnTo>
                    <a:pt x="191310" y="130944"/>
                  </a:lnTo>
                  <a:lnTo>
                    <a:pt x="228511" y="106604"/>
                  </a:lnTo>
                  <a:lnTo>
                    <a:pt x="269116" y="87662"/>
                  </a:lnTo>
                  <a:lnTo>
                    <a:pt x="312622" y="74628"/>
                  </a:lnTo>
                  <a:lnTo>
                    <a:pt x="358523" y="68013"/>
                  </a:lnTo>
                  <a:lnTo>
                    <a:pt x="373496" y="67280"/>
                  </a:lnTo>
                  <a:lnTo>
                    <a:pt x="381035" y="67280"/>
                  </a:lnTo>
                  <a:lnTo>
                    <a:pt x="428311" y="70778"/>
                  </a:lnTo>
                  <a:lnTo>
                    <a:pt x="473887" y="81142"/>
                  </a:lnTo>
                  <a:lnTo>
                    <a:pt x="517198" y="98175"/>
                  </a:lnTo>
                  <a:lnTo>
                    <a:pt x="557673" y="121681"/>
                  </a:lnTo>
                  <a:lnTo>
                    <a:pt x="594746" y="151466"/>
                  </a:lnTo>
                  <a:lnTo>
                    <a:pt x="629750" y="189920"/>
                  </a:lnTo>
                  <a:lnTo>
                    <a:pt x="657526" y="232802"/>
                  </a:lnTo>
                  <a:lnTo>
                    <a:pt x="677758" y="279388"/>
                  </a:lnTo>
                  <a:lnTo>
                    <a:pt x="690130" y="328955"/>
                  </a:lnTo>
                  <a:lnTo>
                    <a:pt x="694324" y="380778"/>
                  </a:lnTo>
                  <a:lnTo>
                    <a:pt x="691034" y="426192"/>
                  </a:lnTo>
                  <a:lnTo>
                    <a:pt x="681320" y="470275"/>
                  </a:lnTo>
                  <a:lnTo>
                    <a:pt x="665419" y="512372"/>
                  </a:lnTo>
                  <a:lnTo>
                    <a:pt x="643568" y="551830"/>
                  </a:lnTo>
                  <a:lnTo>
                    <a:pt x="616002" y="587997"/>
                  </a:lnTo>
                  <a:lnTo>
                    <a:pt x="599417" y="608466"/>
                  </a:lnTo>
                  <a:lnTo>
                    <a:pt x="585335" y="629318"/>
                  </a:lnTo>
                  <a:lnTo>
                    <a:pt x="564799" y="671973"/>
                  </a:lnTo>
                  <a:lnTo>
                    <a:pt x="553726" y="711462"/>
                  </a:lnTo>
                  <a:lnTo>
                    <a:pt x="550035" y="747887"/>
                  </a:lnTo>
                  <a:lnTo>
                    <a:pt x="550035" y="875213"/>
                  </a:lnTo>
                  <a:lnTo>
                    <a:pt x="559164" y="918033"/>
                  </a:lnTo>
                  <a:lnTo>
                    <a:pt x="594877" y="952842"/>
                  </a:lnTo>
                  <a:lnTo>
                    <a:pt x="634849" y="961075"/>
                  </a:lnTo>
                  <a:lnTo>
                    <a:pt x="833691" y="961075"/>
                  </a:lnTo>
                  <a:lnTo>
                    <a:pt x="833691" y="893014"/>
                  </a:lnTo>
                  <a:lnTo>
                    <a:pt x="628357" y="893014"/>
                  </a:lnTo>
                  <a:lnTo>
                    <a:pt x="623541" y="891862"/>
                  </a:lnTo>
                  <a:lnTo>
                    <a:pt x="618934" y="886941"/>
                  </a:lnTo>
                  <a:lnTo>
                    <a:pt x="617991" y="880972"/>
                  </a:lnTo>
                  <a:lnTo>
                    <a:pt x="618096" y="747887"/>
                  </a:lnTo>
                  <a:lnTo>
                    <a:pt x="624236" y="709323"/>
                  </a:lnTo>
                  <a:lnTo>
                    <a:pt x="643985" y="663898"/>
                  </a:lnTo>
                  <a:lnTo>
                    <a:pt x="667100" y="633126"/>
                  </a:lnTo>
                  <a:lnTo>
                    <a:pt x="695499" y="596677"/>
                  </a:lnTo>
                  <a:lnTo>
                    <a:pt x="719121" y="557372"/>
                  </a:lnTo>
                  <a:lnTo>
                    <a:pt x="737791" y="515669"/>
                  </a:lnTo>
                  <a:lnTo>
                    <a:pt x="751340" y="472030"/>
                  </a:lnTo>
                  <a:lnTo>
                    <a:pt x="759595" y="426913"/>
                  </a:lnTo>
                  <a:lnTo>
                    <a:pt x="762385" y="380778"/>
                  </a:lnTo>
                  <a:lnTo>
                    <a:pt x="758755" y="328492"/>
                  </a:lnTo>
                  <a:lnTo>
                    <a:pt x="748074" y="277558"/>
                  </a:lnTo>
                  <a:lnTo>
                    <a:pt x="730658" y="228702"/>
                  </a:lnTo>
                  <a:lnTo>
                    <a:pt x="706819" y="182646"/>
                  </a:lnTo>
                  <a:lnTo>
                    <a:pt x="676872" y="140115"/>
                  </a:lnTo>
                  <a:lnTo>
                    <a:pt x="641132" y="101834"/>
                  </a:lnTo>
                  <a:lnTo>
                    <a:pt x="600158" y="68402"/>
                  </a:lnTo>
                  <a:lnTo>
                    <a:pt x="555705" y="41316"/>
                  </a:lnTo>
                  <a:lnTo>
                    <a:pt x="508309" y="20763"/>
                  </a:lnTo>
                  <a:lnTo>
                    <a:pt x="458504" y="6929"/>
                  </a:lnTo>
                  <a:lnTo>
                    <a:pt x="406826" y="0"/>
                  </a:lnTo>
                  <a:close/>
                </a:path>
              </a:pathLst>
            </a:custGeom>
            <a:solidFill>
              <a:srgbClr val="C523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015645" y="2260156"/>
              <a:ext cx="200660" cy="351155"/>
            </a:xfrm>
            <a:custGeom>
              <a:avLst/>
              <a:gdLst/>
              <a:ahLst/>
              <a:cxnLst/>
              <a:rect l="l" t="t" r="r" b="b"/>
              <a:pathLst>
                <a:path w="200660" h="351155">
                  <a:moveTo>
                    <a:pt x="156016" y="0"/>
                  </a:moveTo>
                  <a:lnTo>
                    <a:pt x="99105" y="13605"/>
                  </a:lnTo>
                  <a:lnTo>
                    <a:pt x="62871" y="47781"/>
                  </a:lnTo>
                  <a:lnTo>
                    <a:pt x="44573" y="99602"/>
                  </a:lnTo>
                  <a:lnTo>
                    <a:pt x="42197" y="130990"/>
                  </a:lnTo>
                  <a:lnTo>
                    <a:pt x="42197" y="149733"/>
                  </a:lnTo>
                  <a:lnTo>
                    <a:pt x="0" y="149733"/>
                  </a:lnTo>
                  <a:lnTo>
                    <a:pt x="0" y="198109"/>
                  </a:lnTo>
                  <a:lnTo>
                    <a:pt x="42197" y="198109"/>
                  </a:lnTo>
                  <a:lnTo>
                    <a:pt x="42197" y="350785"/>
                  </a:lnTo>
                  <a:lnTo>
                    <a:pt x="110467" y="350785"/>
                  </a:lnTo>
                  <a:lnTo>
                    <a:pt x="110467" y="198109"/>
                  </a:lnTo>
                  <a:lnTo>
                    <a:pt x="177690" y="198109"/>
                  </a:lnTo>
                  <a:lnTo>
                    <a:pt x="177690" y="149733"/>
                  </a:lnTo>
                  <a:lnTo>
                    <a:pt x="109839" y="149733"/>
                  </a:lnTo>
                  <a:lnTo>
                    <a:pt x="109839" y="128477"/>
                  </a:lnTo>
                  <a:lnTo>
                    <a:pt x="113573" y="95805"/>
                  </a:lnTo>
                  <a:lnTo>
                    <a:pt x="124551" y="71908"/>
                  </a:lnTo>
                  <a:lnTo>
                    <a:pt x="142440" y="57239"/>
                  </a:lnTo>
                  <a:lnTo>
                    <a:pt x="166905" y="52249"/>
                  </a:lnTo>
                  <a:lnTo>
                    <a:pt x="175711" y="52560"/>
                  </a:lnTo>
                  <a:lnTo>
                    <a:pt x="183476" y="53401"/>
                  </a:lnTo>
                  <a:lnTo>
                    <a:pt x="190259" y="54635"/>
                  </a:lnTo>
                  <a:lnTo>
                    <a:pt x="196119" y="56123"/>
                  </a:lnTo>
                  <a:lnTo>
                    <a:pt x="200308" y="6177"/>
                  </a:lnTo>
                  <a:lnTo>
                    <a:pt x="189441" y="3445"/>
                  </a:lnTo>
                  <a:lnTo>
                    <a:pt x="178476" y="1518"/>
                  </a:lnTo>
                  <a:lnTo>
                    <a:pt x="167354" y="376"/>
                  </a:lnTo>
                  <a:lnTo>
                    <a:pt x="156016" y="0"/>
                  </a:lnTo>
                  <a:close/>
                </a:path>
              </a:pathLst>
            </a:custGeom>
            <a:solidFill>
              <a:srgbClr val="E453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3115018" y="2639929"/>
            <a:ext cx="299085" cy="381635"/>
          </a:xfrm>
          <a:custGeom>
            <a:avLst/>
            <a:gdLst/>
            <a:ahLst/>
            <a:cxnLst/>
            <a:rect l="l" t="t" r="r" b="b"/>
            <a:pathLst>
              <a:path w="299085" h="381635">
                <a:moveTo>
                  <a:pt x="298742" y="158076"/>
                </a:moveTo>
                <a:lnTo>
                  <a:pt x="290537" y="94132"/>
                </a:lnTo>
                <a:lnTo>
                  <a:pt x="269582" y="50228"/>
                </a:lnTo>
                <a:lnTo>
                  <a:pt x="241325" y="22618"/>
                </a:lnTo>
                <a:lnTo>
                  <a:pt x="201523" y="5232"/>
                </a:lnTo>
                <a:lnTo>
                  <a:pt x="184810" y="1257"/>
                </a:lnTo>
                <a:lnTo>
                  <a:pt x="128727" y="4953"/>
                </a:lnTo>
                <a:lnTo>
                  <a:pt x="64096" y="41236"/>
                </a:lnTo>
                <a:lnTo>
                  <a:pt x="41960" y="70358"/>
                </a:lnTo>
                <a:lnTo>
                  <a:pt x="40398" y="25260"/>
                </a:lnTo>
                <a:lnTo>
                  <a:pt x="40309" y="22618"/>
                </a:lnTo>
                <a:lnTo>
                  <a:pt x="40182" y="19075"/>
                </a:lnTo>
                <a:lnTo>
                  <a:pt x="40119" y="17145"/>
                </a:lnTo>
                <a:lnTo>
                  <a:pt x="40005" y="13665"/>
                </a:lnTo>
                <a:lnTo>
                  <a:pt x="39890" y="10452"/>
                </a:lnTo>
                <a:lnTo>
                  <a:pt x="39814" y="8432"/>
                </a:lnTo>
                <a:lnTo>
                  <a:pt x="0" y="8432"/>
                </a:lnTo>
                <a:lnTo>
                  <a:pt x="152" y="10452"/>
                </a:lnTo>
                <a:lnTo>
                  <a:pt x="1600" y="31407"/>
                </a:lnTo>
                <a:lnTo>
                  <a:pt x="2400" y="48450"/>
                </a:lnTo>
                <a:lnTo>
                  <a:pt x="2476" y="50228"/>
                </a:lnTo>
                <a:lnTo>
                  <a:pt x="2578" y="52324"/>
                </a:lnTo>
                <a:lnTo>
                  <a:pt x="2895" y="65354"/>
                </a:lnTo>
                <a:lnTo>
                  <a:pt x="3009" y="70358"/>
                </a:lnTo>
                <a:lnTo>
                  <a:pt x="3111" y="74345"/>
                </a:lnTo>
                <a:lnTo>
                  <a:pt x="3162" y="81457"/>
                </a:lnTo>
                <a:lnTo>
                  <a:pt x="3276" y="381241"/>
                </a:lnTo>
                <a:lnTo>
                  <a:pt x="45275" y="381241"/>
                </a:lnTo>
                <a:lnTo>
                  <a:pt x="45275" y="376008"/>
                </a:lnTo>
                <a:lnTo>
                  <a:pt x="45275" y="151193"/>
                </a:lnTo>
                <a:lnTo>
                  <a:pt x="45694" y="142341"/>
                </a:lnTo>
                <a:lnTo>
                  <a:pt x="66027" y="85686"/>
                </a:lnTo>
                <a:lnTo>
                  <a:pt x="122275" y="42684"/>
                </a:lnTo>
                <a:lnTo>
                  <a:pt x="157518" y="36639"/>
                </a:lnTo>
                <a:lnTo>
                  <a:pt x="209448" y="49555"/>
                </a:lnTo>
                <a:lnTo>
                  <a:pt x="239522" y="81457"/>
                </a:lnTo>
                <a:lnTo>
                  <a:pt x="253390" y="122072"/>
                </a:lnTo>
                <a:lnTo>
                  <a:pt x="256755" y="161137"/>
                </a:lnTo>
                <a:lnTo>
                  <a:pt x="256755" y="381241"/>
                </a:lnTo>
                <a:lnTo>
                  <a:pt x="298742" y="381241"/>
                </a:lnTo>
                <a:lnTo>
                  <a:pt x="298742" y="376008"/>
                </a:lnTo>
                <a:lnTo>
                  <a:pt x="298742" y="158076"/>
                </a:lnTo>
                <a:close/>
              </a:path>
            </a:pathLst>
          </a:custGeom>
          <a:solidFill>
            <a:srgbClr val="E85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98100" y="2639929"/>
            <a:ext cx="292100" cy="389255"/>
          </a:xfrm>
          <a:custGeom>
            <a:avLst/>
            <a:gdLst/>
            <a:ahLst/>
            <a:cxnLst/>
            <a:rect l="l" t="t" r="r" b="b"/>
            <a:pathLst>
              <a:path w="292100" h="389255">
                <a:moveTo>
                  <a:pt x="291490" y="24701"/>
                </a:moveTo>
                <a:lnTo>
                  <a:pt x="289775" y="23482"/>
                </a:lnTo>
                <a:lnTo>
                  <a:pt x="275717" y="15836"/>
                </a:lnTo>
                <a:lnTo>
                  <a:pt x="253898" y="8204"/>
                </a:lnTo>
                <a:lnTo>
                  <a:pt x="239534" y="5245"/>
                </a:lnTo>
                <a:lnTo>
                  <a:pt x="225513" y="2349"/>
                </a:lnTo>
                <a:lnTo>
                  <a:pt x="145592" y="4876"/>
                </a:lnTo>
                <a:lnTo>
                  <a:pt x="104368" y="18923"/>
                </a:lnTo>
                <a:lnTo>
                  <a:pt x="68884" y="41363"/>
                </a:lnTo>
                <a:lnTo>
                  <a:pt x="39916" y="71374"/>
                </a:lnTo>
                <a:lnTo>
                  <a:pt x="18262" y="108127"/>
                </a:lnTo>
                <a:lnTo>
                  <a:pt x="4699" y="150837"/>
                </a:lnTo>
                <a:lnTo>
                  <a:pt x="0" y="198666"/>
                </a:lnTo>
                <a:lnTo>
                  <a:pt x="5829" y="250799"/>
                </a:lnTo>
                <a:lnTo>
                  <a:pt x="22948" y="297764"/>
                </a:lnTo>
                <a:lnTo>
                  <a:pt x="49911" y="335788"/>
                </a:lnTo>
                <a:lnTo>
                  <a:pt x="85623" y="364477"/>
                </a:lnTo>
                <a:lnTo>
                  <a:pt x="128968" y="382587"/>
                </a:lnTo>
                <a:lnTo>
                  <a:pt x="178752" y="388899"/>
                </a:lnTo>
                <a:lnTo>
                  <a:pt x="207352" y="387362"/>
                </a:lnTo>
                <a:lnTo>
                  <a:pt x="262280" y="375285"/>
                </a:lnTo>
                <a:lnTo>
                  <a:pt x="289941" y="363905"/>
                </a:lnTo>
                <a:lnTo>
                  <a:pt x="280758" y="337032"/>
                </a:lnTo>
                <a:lnTo>
                  <a:pt x="278307" y="329844"/>
                </a:lnTo>
                <a:lnTo>
                  <a:pt x="237451" y="345516"/>
                </a:lnTo>
                <a:lnTo>
                  <a:pt x="184873" y="352272"/>
                </a:lnTo>
                <a:lnTo>
                  <a:pt x="137198" y="344982"/>
                </a:lnTo>
                <a:lnTo>
                  <a:pt x="97650" y="324116"/>
                </a:lnTo>
                <a:lnTo>
                  <a:pt x="67665" y="291236"/>
                </a:lnTo>
                <a:lnTo>
                  <a:pt x="48641" y="247878"/>
                </a:lnTo>
                <a:lnTo>
                  <a:pt x="41986" y="195605"/>
                </a:lnTo>
                <a:lnTo>
                  <a:pt x="47510" y="148691"/>
                </a:lnTo>
                <a:lnTo>
                  <a:pt x="64439" y="105473"/>
                </a:lnTo>
                <a:lnTo>
                  <a:pt x="93281" y="69811"/>
                </a:lnTo>
                <a:lnTo>
                  <a:pt x="134531" y="45580"/>
                </a:lnTo>
                <a:lnTo>
                  <a:pt x="188709" y="36639"/>
                </a:lnTo>
                <a:lnTo>
                  <a:pt x="211950" y="37973"/>
                </a:lnTo>
                <a:lnTo>
                  <a:pt x="233946" y="41935"/>
                </a:lnTo>
                <a:lnTo>
                  <a:pt x="254647" y="48539"/>
                </a:lnTo>
                <a:lnTo>
                  <a:pt x="273951" y="57746"/>
                </a:lnTo>
                <a:lnTo>
                  <a:pt x="276466" y="59169"/>
                </a:lnTo>
                <a:lnTo>
                  <a:pt x="279692" y="51777"/>
                </a:lnTo>
                <a:lnTo>
                  <a:pt x="291490" y="24701"/>
                </a:lnTo>
                <a:close/>
              </a:path>
            </a:pathLst>
          </a:custGeom>
          <a:solidFill>
            <a:srgbClr val="E85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70236" y="2472226"/>
            <a:ext cx="295910" cy="549275"/>
          </a:xfrm>
          <a:custGeom>
            <a:avLst/>
            <a:gdLst/>
            <a:ahLst/>
            <a:cxnLst/>
            <a:rect l="l" t="t" r="r" b="b"/>
            <a:pathLst>
              <a:path w="295910" h="549275">
                <a:moveTo>
                  <a:pt x="295465" y="325018"/>
                </a:moveTo>
                <a:lnTo>
                  <a:pt x="287312" y="261378"/>
                </a:lnTo>
                <a:lnTo>
                  <a:pt x="266598" y="217944"/>
                </a:lnTo>
                <a:lnTo>
                  <a:pt x="266484" y="217690"/>
                </a:lnTo>
                <a:lnTo>
                  <a:pt x="238391" y="190207"/>
                </a:lnTo>
                <a:lnTo>
                  <a:pt x="198932" y="172935"/>
                </a:lnTo>
                <a:lnTo>
                  <a:pt x="164973" y="167703"/>
                </a:lnTo>
                <a:lnTo>
                  <a:pt x="144767" y="169113"/>
                </a:lnTo>
                <a:lnTo>
                  <a:pt x="106705" y="180086"/>
                </a:lnTo>
                <a:lnTo>
                  <a:pt x="63055" y="209931"/>
                </a:lnTo>
                <a:lnTo>
                  <a:pt x="41998" y="237236"/>
                </a:lnTo>
                <a:lnTo>
                  <a:pt x="41998" y="5232"/>
                </a:lnTo>
                <a:lnTo>
                  <a:pt x="41998" y="0"/>
                </a:lnTo>
                <a:lnTo>
                  <a:pt x="0" y="0"/>
                </a:lnTo>
                <a:lnTo>
                  <a:pt x="0" y="548944"/>
                </a:lnTo>
                <a:lnTo>
                  <a:pt x="41998" y="548944"/>
                </a:lnTo>
                <a:lnTo>
                  <a:pt x="41998" y="543712"/>
                </a:lnTo>
                <a:lnTo>
                  <a:pt x="41998" y="321957"/>
                </a:lnTo>
                <a:lnTo>
                  <a:pt x="63969" y="253314"/>
                </a:lnTo>
                <a:lnTo>
                  <a:pt x="120624" y="211048"/>
                </a:lnTo>
                <a:lnTo>
                  <a:pt x="155016" y="205105"/>
                </a:lnTo>
                <a:lnTo>
                  <a:pt x="206540" y="217944"/>
                </a:lnTo>
                <a:lnTo>
                  <a:pt x="236372" y="249643"/>
                </a:lnTo>
                <a:lnTo>
                  <a:pt x="250139" y="290017"/>
                </a:lnTo>
                <a:lnTo>
                  <a:pt x="253479" y="328841"/>
                </a:lnTo>
                <a:lnTo>
                  <a:pt x="253479" y="548944"/>
                </a:lnTo>
                <a:lnTo>
                  <a:pt x="295465" y="548944"/>
                </a:lnTo>
                <a:lnTo>
                  <a:pt x="295465" y="543712"/>
                </a:lnTo>
                <a:lnTo>
                  <a:pt x="295465" y="325018"/>
                </a:lnTo>
                <a:close/>
              </a:path>
            </a:pathLst>
          </a:custGeom>
          <a:solidFill>
            <a:srgbClr val="E85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69194" y="2511278"/>
            <a:ext cx="64769" cy="509905"/>
          </a:xfrm>
          <a:custGeom>
            <a:avLst/>
            <a:gdLst/>
            <a:ahLst/>
            <a:cxnLst/>
            <a:rect l="l" t="t" r="r" b="b"/>
            <a:pathLst>
              <a:path w="64770" h="509905">
                <a:moveTo>
                  <a:pt x="53479" y="137083"/>
                </a:moveTo>
                <a:lnTo>
                  <a:pt x="11480" y="137083"/>
                </a:lnTo>
                <a:lnTo>
                  <a:pt x="11480" y="509892"/>
                </a:lnTo>
                <a:lnTo>
                  <a:pt x="53479" y="509892"/>
                </a:lnTo>
                <a:lnTo>
                  <a:pt x="53479" y="504659"/>
                </a:lnTo>
                <a:lnTo>
                  <a:pt x="53479" y="142316"/>
                </a:lnTo>
                <a:lnTo>
                  <a:pt x="53479" y="137083"/>
                </a:lnTo>
                <a:close/>
              </a:path>
              <a:path w="64770" h="509905">
                <a:moveTo>
                  <a:pt x="64198" y="34785"/>
                </a:moveTo>
                <a:lnTo>
                  <a:pt x="61785" y="21399"/>
                </a:lnTo>
                <a:lnTo>
                  <a:pt x="61747" y="21120"/>
                </a:lnTo>
                <a:lnTo>
                  <a:pt x="55003" y="10083"/>
                </a:lnTo>
                <a:lnTo>
                  <a:pt x="48412" y="5245"/>
                </a:lnTo>
                <a:lnTo>
                  <a:pt x="45059" y="2781"/>
                </a:lnTo>
                <a:lnTo>
                  <a:pt x="45364" y="2781"/>
                </a:lnTo>
                <a:lnTo>
                  <a:pt x="32473" y="0"/>
                </a:lnTo>
                <a:lnTo>
                  <a:pt x="19977" y="2781"/>
                </a:lnTo>
                <a:lnTo>
                  <a:pt x="9639" y="10325"/>
                </a:lnTo>
                <a:lnTo>
                  <a:pt x="2590" y="21399"/>
                </a:lnTo>
                <a:lnTo>
                  <a:pt x="0" y="34785"/>
                </a:lnTo>
                <a:lnTo>
                  <a:pt x="2387" y="48145"/>
                </a:lnTo>
                <a:lnTo>
                  <a:pt x="8966" y="58953"/>
                </a:lnTo>
                <a:lnTo>
                  <a:pt x="18910" y="66255"/>
                </a:lnTo>
                <a:lnTo>
                  <a:pt x="19202" y="66255"/>
                </a:lnTo>
                <a:lnTo>
                  <a:pt x="30949" y="68795"/>
                </a:lnTo>
                <a:lnTo>
                  <a:pt x="44272" y="66255"/>
                </a:lnTo>
                <a:lnTo>
                  <a:pt x="48285" y="63563"/>
                </a:lnTo>
                <a:lnTo>
                  <a:pt x="54800" y="59182"/>
                </a:lnTo>
                <a:lnTo>
                  <a:pt x="61709" y="48412"/>
                </a:lnTo>
                <a:lnTo>
                  <a:pt x="64198" y="34785"/>
                </a:lnTo>
                <a:close/>
              </a:path>
            </a:pathLst>
          </a:custGeom>
          <a:solidFill>
            <a:srgbClr val="E85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411713" y="2639929"/>
            <a:ext cx="223520" cy="389255"/>
          </a:xfrm>
          <a:custGeom>
            <a:avLst/>
            <a:gdLst/>
            <a:ahLst/>
            <a:cxnLst/>
            <a:rect l="l" t="t" r="r" b="b"/>
            <a:pathLst>
              <a:path w="223520" h="389255">
                <a:moveTo>
                  <a:pt x="223380" y="281381"/>
                </a:moveTo>
                <a:lnTo>
                  <a:pt x="200469" y="216103"/>
                </a:lnTo>
                <a:lnTo>
                  <a:pt x="170446" y="191262"/>
                </a:lnTo>
                <a:lnTo>
                  <a:pt x="126809" y="170205"/>
                </a:lnTo>
                <a:lnTo>
                  <a:pt x="94005" y="155016"/>
                </a:lnTo>
                <a:lnTo>
                  <a:pt x="70853" y="139255"/>
                </a:lnTo>
                <a:lnTo>
                  <a:pt x="57137" y="120624"/>
                </a:lnTo>
                <a:lnTo>
                  <a:pt x="52616" y="96812"/>
                </a:lnTo>
                <a:lnTo>
                  <a:pt x="56667" y="74498"/>
                </a:lnTo>
                <a:lnTo>
                  <a:pt x="69138" y="54965"/>
                </a:lnTo>
                <a:lnTo>
                  <a:pt x="90500" y="41135"/>
                </a:lnTo>
                <a:lnTo>
                  <a:pt x="121145" y="35890"/>
                </a:lnTo>
                <a:lnTo>
                  <a:pt x="121386" y="35890"/>
                </a:lnTo>
                <a:lnTo>
                  <a:pt x="159816" y="41338"/>
                </a:lnTo>
                <a:lnTo>
                  <a:pt x="195795" y="59410"/>
                </a:lnTo>
                <a:lnTo>
                  <a:pt x="199313" y="51777"/>
                </a:lnTo>
                <a:lnTo>
                  <a:pt x="199428" y="51536"/>
                </a:lnTo>
                <a:lnTo>
                  <a:pt x="211797" y="24714"/>
                </a:lnTo>
                <a:lnTo>
                  <a:pt x="210032" y="23456"/>
                </a:lnTo>
                <a:lnTo>
                  <a:pt x="192849" y="13614"/>
                </a:lnTo>
                <a:lnTo>
                  <a:pt x="172605" y="6134"/>
                </a:lnTo>
                <a:lnTo>
                  <a:pt x="168262" y="5245"/>
                </a:lnTo>
                <a:lnTo>
                  <a:pt x="150583" y="1574"/>
                </a:lnTo>
                <a:lnTo>
                  <a:pt x="77101" y="8826"/>
                </a:lnTo>
                <a:lnTo>
                  <a:pt x="40805" y="32054"/>
                </a:lnTo>
                <a:lnTo>
                  <a:pt x="18796" y="64795"/>
                </a:lnTo>
                <a:lnTo>
                  <a:pt x="11379" y="102184"/>
                </a:lnTo>
                <a:lnTo>
                  <a:pt x="17360" y="133515"/>
                </a:lnTo>
                <a:lnTo>
                  <a:pt x="35267" y="161150"/>
                </a:lnTo>
                <a:lnTo>
                  <a:pt x="64985" y="184975"/>
                </a:lnTo>
                <a:lnTo>
                  <a:pt x="141859" y="221919"/>
                </a:lnTo>
                <a:lnTo>
                  <a:pt x="165265" y="240017"/>
                </a:lnTo>
                <a:lnTo>
                  <a:pt x="178193" y="260819"/>
                </a:lnTo>
                <a:lnTo>
                  <a:pt x="182156" y="285965"/>
                </a:lnTo>
                <a:lnTo>
                  <a:pt x="176377" y="313893"/>
                </a:lnTo>
                <a:lnTo>
                  <a:pt x="159816" y="335013"/>
                </a:lnTo>
                <a:lnTo>
                  <a:pt x="133642" y="348373"/>
                </a:lnTo>
                <a:lnTo>
                  <a:pt x="99009" y="353034"/>
                </a:lnTo>
                <a:lnTo>
                  <a:pt x="73406" y="350456"/>
                </a:lnTo>
                <a:lnTo>
                  <a:pt x="31750" y="335965"/>
                </a:lnTo>
                <a:lnTo>
                  <a:pt x="15087" y="326555"/>
                </a:lnTo>
                <a:lnTo>
                  <a:pt x="0" y="362038"/>
                </a:lnTo>
                <a:lnTo>
                  <a:pt x="46278" y="382181"/>
                </a:lnTo>
                <a:lnTo>
                  <a:pt x="96710" y="388899"/>
                </a:lnTo>
                <a:lnTo>
                  <a:pt x="131635" y="383667"/>
                </a:lnTo>
                <a:lnTo>
                  <a:pt x="148463" y="381139"/>
                </a:lnTo>
                <a:lnTo>
                  <a:pt x="188455" y="359257"/>
                </a:lnTo>
                <a:lnTo>
                  <a:pt x="214249" y="325310"/>
                </a:lnTo>
                <a:lnTo>
                  <a:pt x="223380" y="281381"/>
                </a:lnTo>
                <a:close/>
              </a:path>
            </a:pathLst>
          </a:custGeom>
          <a:solidFill>
            <a:srgbClr val="E85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95698" y="2639942"/>
            <a:ext cx="314325" cy="389255"/>
          </a:xfrm>
          <a:custGeom>
            <a:avLst/>
            <a:gdLst/>
            <a:ahLst/>
            <a:cxnLst/>
            <a:rect l="l" t="t" r="r" b="b"/>
            <a:pathLst>
              <a:path w="314325" h="389255">
                <a:moveTo>
                  <a:pt x="313842" y="168783"/>
                </a:moveTo>
                <a:lnTo>
                  <a:pt x="307530" y="117348"/>
                </a:lnTo>
                <a:lnTo>
                  <a:pt x="294081" y="77914"/>
                </a:lnTo>
                <a:lnTo>
                  <a:pt x="270344" y="42214"/>
                </a:lnTo>
                <a:lnTo>
                  <a:pt x="270344" y="159283"/>
                </a:lnTo>
                <a:lnTo>
                  <a:pt x="43116" y="159283"/>
                </a:lnTo>
                <a:lnTo>
                  <a:pt x="54444" y="115925"/>
                </a:lnTo>
                <a:lnTo>
                  <a:pt x="54508" y="115684"/>
                </a:lnTo>
                <a:lnTo>
                  <a:pt x="77571" y="75958"/>
                </a:lnTo>
                <a:lnTo>
                  <a:pt x="113334" y="47167"/>
                </a:lnTo>
                <a:lnTo>
                  <a:pt x="112953" y="47167"/>
                </a:lnTo>
                <a:lnTo>
                  <a:pt x="163423" y="35864"/>
                </a:lnTo>
                <a:lnTo>
                  <a:pt x="180301" y="37223"/>
                </a:lnTo>
                <a:lnTo>
                  <a:pt x="205308" y="43116"/>
                </a:lnTo>
                <a:lnTo>
                  <a:pt x="237744" y="64909"/>
                </a:lnTo>
                <a:lnTo>
                  <a:pt x="264731" y="115100"/>
                </a:lnTo>
                <a:lnTo>
                  <a:pt x="270344" y="159283"/>
                </a:lnTo>
                <a:lnTo>
                  <a:pt x="270344" y="42214"/>
                </a:lnTo>
                <a:lnTo>
                  <a:pt x="268820" y="39916"/>
                </a:lnTo>
                <a:lnTo>
                  <a:pt x="228041" y="11303"/>
                </a:lnTo>
                <a:lnTo>
                  <a:pt x="195821" y="5232"/>
                </a:lnTo>
                <a:lnTo>
                  <a:pt x="168021" y="0"/>
                </a:lnTo>
                <a:lnTo>
                  <a:pt x="120675" y="6553"/>
                </a:lnTo>
                <a:lnTo>
                  <a:pt x="79794" y="25476"/>
                </a:lnTo>
                <a:lnTo>
                  <a:pt x="46316" y="55613"/>
                </a:lnTo>
                <a:lnTo>
                  <a:pt x="21221" y="95796"/>
                </a:lnTo>
                <a:lnTo>
                  <a:pt x="5461" y="144881"/>
                </a:lnTo>
                <a:lnTo>
                  <a:pt x="0" y="201714"/>
                </a:lnTo>
                <a:lnTo>
                  <a:pt x="5664" y="254457"/>
                </a:lnTo>
                <a:lnTo>
                  <a:pt x="21996" y="299999"/>
                </a:lnTo>
                <a:lnTo>
                  <a:pt x="48006" y="337286"/>
                </a:lnTo>
                <a:lnTo>
                  <a:pt x="82702" y="365252"/>
                </a:lnTo>
                <a:lnTo>
                  <a:pt x="125082" y="382803"/>
                </a:lnTo>
                <a:lnTo>
                  <a:pt x="174142" y="388899"/>
                </a:lnTo>
                <a:lnTo>
                  <a:pt x="218592" y="386156"/>
                </a:lnTo>
                <a:lnTo>
                  <a:pt x="231482" y="383654"/>
                </a:lnTo>
                <a:lnTo>
                  <a:pt x="252615" y="379577"/>
                </a:lnTo>
                <a:lnTo>
                  <a:pt x="276631" y="371640"/>
                </a:lnTo>
                <a:lnTo>
                  <a:pt x="291058" y="364820"/>
                </a:lnTo>
                <a:lnTo>
                  <a:pt x="292938" y="363778"/>
                </a:lnTo>
                <a:lnTo>
                  <a:pt x="284530" y="337845"/>
                </a:lnTo>
                <a:lnTo>
                  <a:pt x="282168" y="330542"/>
                </a:lnTo>
                <a:lnTo>
                  <a:pt x="240055" y="346024"/>
                </a:lnTo>
                <a:lnTo>
                  <a:pt x="178739" y="352259"/>
                </a:lnTo>
                <a:lnTo>
                  <a:pt x="131254" y="345440"/>
                </a:lnTo>
                <a:lnTo>
                  <a:pt x="93154" y="325462"/>
                </a:lnTo>
                <a:lnTo>
                  <a:pt x="65049" y="293027"/>
                </a:lnTo>
                <a:lnTo>
                  <a:pt x="47574" y="248945"/>
                </a:lnTo>
                <a:lnTo>
                  <a:pt x="41224" y="193611"/>
                </a:lnTo>
                <a:lnTo>
                  <a:pt x="311797" y="193611"/>
                </a:lnTo>
                <a:lnTo>
                  <a:pt x="313842" y="184391"/>
                </a:lnTo>
                <a:lnTo>
                  <a:pt x="313842" y="168783"/>
                </a:lnTo>
                <a:close/>
              </a:path>
            </a:pathLst>
          </a:custGeom>
          <a:solidFill>
            <a:srgbClr val="E85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05907" y="1693030"/>
            <a:ext cx="123189" cy="283845"/>
          </a:xfrm>
          <a:custGeom>
            <a:avLst/>
            <a:gdLst/>
            <a:ahLst/>
            <a:cxnLst/>
            <a:rect l="l" t="t" r="r" b="b"/>
            <a:pathLst>
              <a:path w="123189" h="283844">
                <a:moveTo>
                  <a:pt x="61495" y="0"/>
                </a:moveTo>
                <a:lnTo>
                  <a:pt x="37556" y="11134"/>
                </a:lnTo>
                <a:lnTo>
                  <a:pt x="18009" y="41498"/>
                </a:lnTo>
                <a:lnTo>
                  <a:pt x="4831" y="86536"/>
                </a:lnTo>
                <a:lnTo>
                  <a:pt x="0" y="141692"/>
                </a:lnTo>
                <a:lnTo>
                  <a:pt x="4831" y="196842"/>
                </a:lnTo>
                <a:lnTo>
                  <a:pt x="18009" y="241881"/>
                </a:lnTo>
                <a:lnTo>
                  <a:pt x="37556" y="272248"/>
                </a:lnTo>
                <a:lnTo>
                  <a:pt x="61495" y="283384"/>
                </a:lnTo>
                <a:lnTo>
                  <a:pt x="85428" y="272248"/>
                </a:lnTo>
                <a:lnTo>
                  <a:pt x="104971" y="241881"/>
                </a:lnTo>
                <a:lnTo>
                  <a:pt x="118148" y="196842"/>
                </a:lnTo>
                <a:lnTo>
                  <a:pt x="122980" y="141692"/>
                </a:lnTo>
                <a:lnTo>
                  <a:pt x="118148" y="86536"/>
                </a:lnTo>
                <a:lnTo>
                  <a:pt x="104971" y="41498"/>
                </a:lnTo>
                <a:lnTo>
                  <a:pt x="85428" y="11134"/>
                </a:lnTo>
                <a:lnTo>
                  <a:pt x="61495" y="0"/>
                </a:lnTo>
                <a:close/>
              </a:path>
            </a:pathLst>
          </a:custGeom>
          <a:solidFill>
            <a:srgbClr val="E45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14495045" y="0"/>
            <a:ext cx="5609590" cy="11308715"/>
            <a:chOff x="14495045" y="0"/>
            <a:chExt cx="5609590" cy="11308715"/>
          </a:xfrm>
        </p:grpSpPr>
        <p:sp>
          <p:nvSpPr>
            <p:cNvPr id="28" name="object 28"/>
            <p:cNvSpPr/>
            <p:nvPr/>
          </p:nvSpPr>
          <p:spPr>
            <a:xfrm>
              <a:off x="14495045" y="0"/>
              <a:ext cx="5609590" cy="11308715"/>
            </a:xfrm>
            <a:custGeom>
              <a:avLst/>
              <a:gdLst/>
              <a:ahLst/>
              <a:cxnLst/>
              <a:rect l="l" t="t" r="r" b="b"/>
              <a:pathLst>
                <a:path w="5609590" h="11308715">
                  <a:moveTo>
                    <a:pt x="0" y="11308556"/>
                  </a:moveTo>
                  <a:lnTo>
                    <a:pt x="0" y="0"/>
                  </a:lnTo>
                  <a:lnTo>
                    <a:pt x="5609054" y="0"/>
                  </a:lnTo>
                  <a:lnTo>
                    <a:pt x="5609054" y="11308556"/>
                  </a:lnTo>
                  <a:lnTo>
                    <a:pt x="0" y="11308556"/>
                  </a:lnTo>
                  <a:close/>
                </a:path>
              </a:pathLst>
            </a:custGeom>
            <a:solidFill>
              <a:srgbClr val="C33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46201" y="620218"/>
              <a:ext cx="2626923" cy="48581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4537817" y="1607216"/>
              <a:ext cx="5566410" cy="9563100"/>
            </a:xfrm>
            <a:custGeom>
              <a:avLst/>
              <a:gdLst/>
              <a:ahLst/>
              <a:cxnLst/>
              <a:rect l="l" t="t" r="r" b="b"/>
              <a:pathLst>
                <a:path w="5566409" h="9563100">
                  <a:moveTo>
                    <a:pt x="653364" y="3451212"/>
                  </a:moveTo>
                  <a:lnTo>
                    <a:pt x="646061" y="3382975"/>
                  </a:lnTo>
                  <a:lnTo>
                    <a:pt x="625652" y="3308731"/>
                  </a:lnTo>
                  <a:lnTo>
                    <a:pt x="610730" y="3269716"/>
                  </a:lnTo>
                  <a:lnTo>
                    <a:pt x="592747" y="3229635"/>
                  </a:lnTo>
                  <a:lnTo>
                    <a:pt x="571804" y="3188639"/>
                  </a:lnTo>
                  <a:lnTo>
                    <a:pt x="547954" y="3146869"/>
                  </a:lnTo>
                  <a:lnTo>
                    <a:pt x="521284" y="3104489"/>
                  </a:lnTo>
                  <a:lnTo>
                    <a:pt x="491858" y="3061627"/>
                  </a:lnTo>
                  <a:lnTo>
                    <a:pt x="459765" y="3018434"/>
                  </a:lnTo>
                  <a:lnTo>
                    <a:pt x="425081" y="2975064"/>
                  </a:lnTo>
                  <a:lnTo>
                    <a:pt x="387870" y="2931655"/>
                  </a:lnTo>
                  <a:lnTo>
                    <a:pt x="348208" y="2888361"/>
                  </a:lnTo>
                  <a:lnTo>
                    <a:pt x="306171" y="2845320"/>
                  </a:lnTo>
                  <a:lnTo>
                    <a:pt x="261835" y="2802699"/>
                  </a:lnTo>
                  <a:lnTo>
                    <a:pt x="215277" y="2760624"/>
                  </a:lnTo>
                  <a:lnTo>
                    <a:pt x="166573" y="2719247"/>
                  </a:lnTo>
                  <a:lnTo>
                    <a:pt x="116636" y="2679382"/>
                  </a:lnTo>
                  <a:lnTo>
                    <a:pt x="66408" y="2641752"/>
                  </a:lnTo>
                  <a:lnTo>
                    <a:pt x="16078" y="2606421"/>
                  </a:lnTo>
                  <a:lnTo>
                    <a:pt x="0" y="2595867"/>
                  </a:lnTo>
                  <a:lnTo>
                    <a:pt x="0" y="3537204"/>
                  </a:lnTo>
                  <a:lnTo>
                    <a:pt x="71285" y="3572306"/>
                  </a:lnTo>
                  <a:lnTo>
                    <a:pt x="118986" y="3592969"/>
                  </a:lnTo>
                  <a:lnTo>
                    <a:pt x="165696" y="3611016"/>
                  </a:lnTo>
                  <a:lnTo>
                    <a:pt x="211264" y="3626408"/>
                  </a:lnTo>
                  <a:lnTo>
                    <a:pt x="255511" y="3639121"/>
                  </a:lnTo>
                  <a:lnTo>
                    <a:pt x="298297" y="3649078"/>
                  </a:lnTo>
                  <a:lnTo>
                    <a:pt x="339445" y="3656241"/>
                  </a:lnTo>
                  <a:lnTo>
                    <a:pt x="378815" y="3660584"/>
                  </a:lnTo>
                  <a:lnTo>
                    <a:pt x="416242" y="3662032"/>
                  </a:lnTo>
                  <a:lnTo>
                    <a:pt x="451548" y="3660559"/>
                  </a:lnTo>
                  <a:lnTo>
                    <a:pt x="515239" y="3648672"/>
                  </a:lnTo>
                  <a:lnTo>
                    <a:pt x="568617" y="3624529"/>
                  </a:lnTo>
                  <a:lnTo>
                    <a:pt x="610400" y="3587762"/>
                  </a:lnTo>
                  <a:lnTo>
                    <a:pt x="638454" y="3539718"/>
                  </a:lnTo>
                  <a:lnTo>
                    <a:pt x="651916" y="3482708"/>
                  </a:lnTo>
                  <a:lnTo>
                    <a:pt x="653364" y="3451212"/>
                  </a:lnTo>
                  <a:close/>
                </a:path>
                <a:path w="5566409" h="9563100">
                  <a:moveTo>
                    <a:pt x="1868093" y="2226157"/>
                  </a:moveTo>
                  <a:lnTo>
                    <a:pt x="1867789" y="2184374"/>
                  </a:lnTo>
                  <a:lnTo>
                    <a:pt x="1865007" y="2140547"/>
                  </a:lnTo>
                  <a:lnTo>
                    <a:pt x="1859762" y="2094801"/>
                  </a:lnTo>
                  <a:lnTo>
                    <a:pt x="1852079" y="2047328"/>
                  </a:lnTo>
                  <a:lnTo>
                    <a:pt x="1841969" y="1998281"/>
                  </a:lnTo>
                  <a:lnTo>
                    <a:pt x="1829447" y="1947824"/>
                  </a:lnTo>
                  <a:lnTo>
                    <a:pt x="1814525" y="1896122"/>
                  </a:lnTo>
                  <a:lnTo>
                    <a:pt x="1797253" y="1843341"/>
                  </a:lnTo>
                  <a:lnTo>
                    <a:pt x="1777619" y="1789645"/>
                  </a:lnTo>
                  <a:lnTo>
                    <a:pt x="1755660" y="1735188"/>
                  </a:lnTo>
                  <a:lnTo>
                    <a:pt x="1731378" y="1680146"/>
                  </a:lnTo>
                  <a:lnTo>
                    <a:pt x="1704809" y="1624685"/>
                  </a:lnTo>
                  <a:lnTo>
                    <a:pt x="1675955" y="1568958"/>
                  </a:lnTo>
                  <a:lnTo>
                    <a:pt x="1644853" y="1513128"/>
                  </a:lnTo>
                  <a:lnTo>
                    <a:pt x="1612061" y="1458277"/>
                  </a:lnTo>
                  <a:lnTo>
                    <a:pt x="1578216" y="1405432"/>
                  </a:lnTo>
                  <a:lnTo>
                    <a:pt x="1543469" y="1354683"/>
                  </a:lnTo>
                  <a:lnTo>
                    <a:pt x="1507947" y="1306144"/>
                  </a:lnTo>
                  <a:lnTo>
                    <a:pt x="1471764" y="1259890"/>
                  </a:lnTo>
                  <a:lnTo>
                    <a:pt x="1435074" y="1216037"/>
                  </a:lnTo>
                  <a:lnTo>
                    <a:pt x="1398003" y="1174686"/>
                  </a:lnTo>
                  <a:lnTo>
                    <a:pt x="1360690" y="1135926"/>
                  </a:lnTo>
                  <a:lnTo>
                    <a:pt x="1323251" y="1099845"/>
                  </a:lnTo>
                  <a:lnTo>
                    <a:pt x="1285836" y="1066558"/>
                  </a:lnTo>
                  <a:lnTo>
                    <a:pt x="1248562" y="1036167"/>
                  </a:lnTo>
                  <a:lnTo>
                    <a:pt x="1211580" y="1008761"/>
                  </a:lnTo>
                  <a:lnTo>
                    <a:pt x="1175004" y="984427"/>
                  </a:lnTo>
                  <a:lnTo>
                    <a:pt x="1138974" y="963282"/>
                  </a:lnTo>
                  <a:lnTo>
                    <a:pt x="1103630" y="945426"/>
                  </a:lnTo>
                  <a:lnTo>
                    <a:pt x="1035507" y="919937"/>
                  </a:lnTo>
                  <a:lnTo>
                    <a:pt x="971689" y="908748"/>
                  </a:lnTo>
                  <a:lnTo>
                    <a:pt x="941730" y="908761"/>
                  </a:lnTo>
                  <a:lnTo>
                    <a:pt x="886358" y="920496"/>
                  </a:lnTo>
                  <a:lnTo>
                    <a:pt x="838327" y="948220"/>
                  </a:lnTo>
                  <a:lnTo>
                    <a:pt x="800493" y="990295"/>
                  </a:lnTo>
                  <a:lnTo>
                    <a:pt x="773099" y="1045235"/>
                  </a:lnTo>
                  <a:lnTo>
                    <a:pt x="756018" y="1111694"/>
                  </a:lnTo>
                  <a:lnTo>
                    <a:pt x="749084" y="1188389"/>
                  </a:lnTo>
                  <a:lnTo>
                    <a:pt x="749388" y="1230160"/>
                  </a:lnTo>
                  <a:lnTo>
                    <a:pt x="752170" y="1274000"/>
                  </a:lnTo>
                  <a:lnTo>
                    <a:pt x="757415" y="1319733"/>
                  </a:lnTo>
                  <a:lnTo>
                    <a:pt x="765098" y="1367205"/>
                  </a:lnTo>
                  <a:lnTo>
                    <a:pt x="775220" y="1416253"/>
                  </a:lnTo>
                  <a:lnTo>
                    <a:pt x="787742" y="1466710"/>
                  </a:lnTo>
                  <a:lnTo>
                    <a:pt x="802652" y="1518412"/>
                  </a:lnTo>
                  <a:lnTo>
                    <a:pt x="819937" y="1571193"/>
                  </a:lnTo>
                  <a:lnTo>
                    <a:pt x="839558" y="1624901"/>
                  </a:lnTo>
                  <a:lnTo>
                    <a:pt x="861529" y="1679346"/>
                  </a:lnTo>
                  <a:lnTo>
                    <a:pt x="885812" y="1734388"/>
                  </a:lnTo>
                  <a:lnTo>
                    <a:pt x="912380" y="1789861"/>
                  </a:lnTo>
                  <a:lnTo>
                    <a:pt x="941222" y="1845589"/>
                  </a:lnTo>
                  <a:lnTo>
                    <a:pt x="972324" y="1901405"/>
                  </a:lnTo>
                  <a:lnTo>
                    <a:pt x="1005128" y="1956257"/>
                  </a:lnTo>
                  <a:lnTo>
                    <a:pt x="1038961" y="2009101"/>
                  </a:lnTo>
                  <a:lnTo>
                    <a:pt x="1073708" y="2059851"/>
                  </a:lnTo>
                  <a:lnTo>
                    <a:pt x="1109243" y="2108403"/>
                  </a:lnTo>
                  <a:lnTo>
                    <a:pt x="1145413" y="2154644"/>
                  </a:lnTo>
                  <a:lnTo>
                    <a:pt x="1182103" y="2198497"/>
                  </a:lnTo>
                  <a:lnTo>
                    <a:pt x="1219174" y="2239848"/>
                  </a:lnTo>
                  <a:lnTo>
                    <a:pt x="1256487" y="2278621"/>
                  </a:lnTo>
                  <a:lnTo>
                    <a:pt x="1293926" y="2314689"/>
                  </a:lnTo>
                  <a:lnTo>
                    <a:pt x="1331353" y="2347976"/>
                  </a:lnTo>
                  <a:lnTo>
                    <a:pt x="1368615" y="2378367"/>
                  </a:lnTo>
                  <a:lnTo>
                    <a:pt x="1405610" y="2405786"/>
                  </a:lnTo>
                  <a:lnTo>
                    <a:pt x="1442186" y="2430107"/>
                  </a:lnTo>
                  <a:lnTo>
                    <a:pt x="1478203" y="2451252"/>
                  </a:lnTo>
                  <a:lnTo>
                    <a:pt x="1513560" y="2469108"/>
                  </a:lnTo>
                  <a:lnTo>
                    <a:pt x="1581683" y="2494610"/>
                  </a:lnTo>
                  <a:lnTo>
                    <a:pt x="1645500" y="2505799"/>
                  </a:lnTo>
                  <a:lnTo>
                    <a:pt x="1675460" y="2505786"/>
                  </a:lnTo>
                  <a:lnTo>
                    <a:pt x="1730819" y="2494038"/>
                  </a:lnTo>
                  <a:lnTo>
                    <a:pt x="1778850" y="2466314"/>
                  </a:lnTo>
                  <a:lnTo>
                    <a:pt x="1816696" y="2424239"/>
                  </a:lnTo>
                  <a:lnTo>
                    <a:pt x="1844078" y="2369312"/>
                  </a:lnTo>
                  <a:lnTo>
                    <a:pt x="1861159" y="2302840"/>
                  </a:lnTo>
                  <a:lnTo>
                    <a:pt x="1868093" y="2226157"/>
                  </a:lnTo>
                  <a:close/>
                </a:path>
                <a:path w="5566409" h="9563100">
                  <a:moveTo>
                    <a:pt x="3598075" y="1022350"/>
                  </a:moveTo>
                  <a:lnTo>
                    <a:pt x="3597198" y="957694"/>
                  </a:lnTo>
                  <a:lnTo>
                    <a:pt x="3594620" y="894105"/>
                  </a:lnTo>
                  <a:lnTo>
                    <a:pt x="3590379" y="831710"/>
                  </a:lnTo>
                  <a:lnTo>
                    <a:pt x="3584524" y="770623"/>
                  </a:lnTo>
                  <a:lnTo>
                    <a:pt x="3577120" y="710958"/>
                  </a:lnTo>
                  <a:lnTo>
                    <a:pt x="3568217" y="652843"/>
                  </a:lnTo>
                  <a:lnTo>
                    <a:pt x="3557854" y="596392"/>
                  </a:lnTo>
                  <a:lnTo>
                    <a:pt x="3546094" y="541731"/>
                  </a:lnTo>
                  <a:lnTo>
                    <a:pt x="3532987" y="488988"/>
                  </a:lnTo>
                  <a:lnTo>
                    <a:pt x="3518585" y="438264"/>
                  </a:lnTo>
                  <a:lnTo>
                    <a:pt x="3502939" y="389674"/>
                  </a:lnTo>
                  <a:lnTo>
                    <a:pt x="3486099" y="343369"/>
                  </a:lnTo>
                  <a:lnTo>
                    <a:pt x="3468128" y="299440"/>
                  </a:lnTo>
                  <a:lnTo>
                    <a:pt x="3449066" y="258013"/>
                  </a:lnTo>
                  <a:lnTo>
                    <a:pt x="3428974" y="219214"/>
                  </a:lnTo>
                  <a:lnTo>
                    <a:pt x="3407892" y="183172"/>
                  </a:lnTo>
                  <a:lnTo>
                    <a:pt x="3385870" y="149987"/>
                  </a:lnTo>
                  <a:lnTo>
                    <a:pt x="3339261" y="92684"/>
                  </a:lnTo>
                  <a:lnTo>
                    <a:pt x="3289541" y="48285"/>
                  </a:lnTo>
                  <a:lnTo>
                    <a:pt x="3237141" y="17741"/>
                  </a:lnTo>
                  <a:lnTo>
                    <a:pt x="3182467" y="2006"/>
                  </a:lnTo>
                  <a:lnTo>
                    <a:pt x="3154413" y="0"/>
                  </a:lnTo>
                  <a:lnTo>
                    <a:pt x="3126359" y="2006"/>
                  </a:lnTo>
                  <a:lnTo>
                    <a:pt x="3071685" y="17741"/>
                  </a:lnTo>
                  <a:lnTo>
                    <a:pt x="3019285" y="48285"/>
                  </a:lnTo>
                  <a:lnTo>
                    <a:pt x="2969564" y="92684"/>
                  </a:lnTo>
                  <a:lnTo>
                    <a:pt x="2922955" y="149987"/>
                  </a:lnTo>
                  <a:lnTo>
                    <a:pt x="2900934" y="183172"/>
                  </a:lnTo>
                  <a:lnTo>
                    <a:pt x="2879852" y="219214"/>
                  </a:lnTo>
                  <a:lnTo>
                    <a:pt x="2859760" y="258013"/>
                  </a:lnTo>
                  <a:lnTo>
                    <a:pt x="2840698" y="299440"/>
                  </a:lnTo>
                  <a:lnTo>
                    <a:pt x="2822714" y="343369"/>
                  </a:lnTo>
                  <a:lnTo>
                    <a:pt x="2805887" y="389674"/>
                  </a:lnTo>
                  <a:lnTo>
                    <a:pt x="2790240" y="438264"/>
                  </a:lnTo>
                  <a:lnTo>
                    <a:pt x="2775839" y="488988"/>
                  </a:lnTo>
                  <a:lnTo>
                    <a:pt x="2762732" y="541731"/>
                  </a:lnTo>
                  <a:lnTo>
                    <a:pt x="2750972" y="596392"/>
                  </a:lnTo>
                  <a:lnTo>
                    <a:pt x="2740609" y="652843"/>
                  </a:lnTo>
                  <a:lnTo>
                    <a:pt x="2731706" y="710958"/>
                  </a:lnTo>
                  <a:lnTo>
                    <a:pt x="2724302" y="770623"/>
                  </a:lnTo>
                  <a:lnTo>
                    <a:pt x="2718447" y="831710"/>
                  </a:lnTo>
                  <a:lnTo>
                    <a:pt x="2714206" y="894105"/>
                  </a:lnTo>
                  <a:lnTo>
                    <a:pt x="2711627" y="957694"/>
                  </a:lnTo>
                  <a:lnTo>
                    <a:pt x="2710751" y="1022350"/>
                  </a:lnTo>
                  <a:lnTo>
                    <a:pt x="2711627" y="1087005"/>
                  </a:lnTo>
                  <a:lnTo>
                    <a:pt x="2714206" y="1150594"/>
                  </a:lnTo>
                  <a:lnTo>
                    <a:pt x="2718447" y="1212989"/>
                  </a:lnTo>
                  <a:lnTo>
                    <a:pt x="2724302" y="1274089"/>
                  </a:lnTo>
                  <a:lnTo>
                    <a:pt x="2731706" y="1333741"/>
                  </a:lnTo>
                  <a:lnTo>
                    <a:pt x="2740609" y="1391856"/>
                  </a:lnTo>
                  <a:lnTo>
                    <a:pt x="2750972" y="1448308"/>
                  </a:lnTo>
                  <a:lnTo>
                    <a:pt x="2762732" y="1502968"/>
                  </a:lnTo>
                  <a:lnTo>
                    <a:pt x="2775839" y="1555724"/>
                  </a:lnTo>
                  <a:lnTo>
                    <a:pt x="2790240" y="1606448"/>
                  </a:lnTo>
                  <a:lnTo>
                    <a:pt x="2805887" y="1655025"/>
                  </a:lnTo>
                  <a:lnTo>
                    <a:pt x="2822714" y="1701342"/>
                  </a:lnTo>
                  <a:lnTo>
                    <a:pt x="2840698" y="1745272"/>
                  </a:lnTo>
                  <a:lnTo>
                    <a:pt x="2859760" y="1786686"/>
                  </a:lnTo>
                  <a:lnTo>
                    <a:pt x="2879852" y="1825485"/>
                  </a:lnTo>
                  <a:lnTo>
                    <a:pt x="2900934" y="1861540"/>
                  </a:lnTo>
                  <a:lnTo>
                    <a:pt x="2922955" y="1894725"/>
                  </a:lnTo>
                  <a:lnTo>
                    <a:pt x="2969564" y="1952015"/>
                  </a:lnTo>
                  <a:lnTo>
                    <a:pt x="3019285" y="1996414"/>
                  </a:lnTo>
                  <a:lnTo>
                    <a:pt x="3071685" y="2026970"/>
                  </a:lnTo>
                  <a:lnTo>
                    <a:pt x="3126359" y="2042693"/>
                  </a:lnTo>
                  <a:lnTo>
                    <a:pt x="3154413" y="2044712"/>
                  </a:lnTo>
                  <a:lnTo>
                    <a:pt x="3182467" y="2042693"/>
                  </a:lnTo>
                  <a:lnTo>
                    <a:pt x="3237141" y="2026970"/>
                  </a:lnTo>
                  <a:lnTo>
                    <a:pt x="3289541" y="1996414"/>
                  </a:lnTo>
                  <a:lnTo>
                    <a:pt x="3339261" y="1952015"/>
                  </a:lnTo>
                  <a:lnTo>
                    <a:pt x="3385870" y="1894725"/>
                  </a:lnTo>
                  <a:lnTo>
                    <a:pt x="3407892" y="1861540"/>
                  </a:lnTo>
                  <a:lnTo>
                    <a:pt x="3428974" y="1825485"/>
                  </a:lnTo>
                  <a:lnTo>
                    <a:pt x="3449066" y="1786686"/>
                  </a:lnTo>
                  <a:lnTo>
                    <a:pt x="3468128" y="1745272"/>
                  </a:lnTo>
                  <a:lnTo>
                    <a:pt x="3486099" y="1701342"/>
                  </a:lnTo>
                  <a:lnTo>
                    <a:pt x="3502939" y="1655025"/>
                  </a:lnTo>
                  <a:lnTo>
                    <a:pt x="3518585" y="1606448"/>
                  </a:lnTo>
                  <a:lnTo>
                    <a:pt x="3532987" y="1555724"/>
                  </a:lnTo>
                  <a:lnTo>
                    <a:pt x="3546094" y="1502968"/>
                  </a:lnTo>
                  <a:lnTo>
                    <a:pt x="3557854" y="1448308"/>
                  </a:lnTo>
                  <a:lnTo>
                    <a:pt x="3568217" y="1391856"/>
                  </a:lnTo>
                  <a:lnTo>
                    <a:pt x="3577120" y="1333741"/>
                  </a:lnTo>
                  <a:lnTo>
                    <a:pt x="3584524" y="1274089"/>
                  </a:lnTo>
                  <a:lnTo>
                    <a:pt x="3590379" y="1212989"/>
                  </a:lnTo>
                  <a:lnTo>
                    <a:pt x="3594620" y="1150594"/>
                  </a:lnTo>
                  <a:lnTo>
                    <a:pt x="3597198" y="1087005"/>
                  </a:lnTo>
                  <a:lnTo>
                    <a:pt x="3598075" y="1022350"/>
                  </a:lnTo>
                  <a:close/>
                </a:path>
                <a:path w="5566409" h="9563100">
                  <a:moveTo>
                    <a:pt x="5494553" y="956919"/>
                  </a:moveTo>
                  <a:lnTo>
                    <a:pt x="5492343" y="917371"/>
                  </a:lnTo>
                  <a:lnTo>
                    <a:pt x="5480355" y="845629"/>
                  </a:lnTo>
                  <a:lnTo>
                    <a:pt x="5458142" y="784771"/>
                  </a:lnTo>
                  <a:lnTo>
                    <a:pt x="5425541" y="736092"/>
                  </a:lnTo>
                  <a:lnTo>
                    <a:pt x="5382412" y="700938"/>
                  </a:lnTo>
                  <a:lnTo>
                    <a:pt x="5330406" y="681164"/>
                  </a:lnTo>
                  <a:lnTo>
                    <a:pt x="5271948" y="677265"/>
                  </a:lnTo>
                  <a:lnTo>
                    <a:pt x="5240655" y="681024"/>
                  </a:lnTo>
                  <a:lnTo>
                    <a:pt x="5174551" y="699465"/>
                  </a:lnTo>
                  <a:lnTo>
                    <a:pt x="5104663" y="731812"/>
                  </a:lnTo>
                  <a:lnTo>
                    <a:pt x="5068633" y="752957"/>
                  </a:lnTo>
                  <a:lnTo>
                    <a:pt x="5032070" y="777278"/>
                  </a:lnTo>
                  <a:lnTo>
                    <a:pt x="4995075" y="804697"/>
                  </a:lnTo>
                  <a:lnTo>
                    <a:pt x="4957800" y="835088"/>
                  </a:lnTo>
                  <a:lnTo>
                    <a:pt x="4920386" y="868375"/>
                  </a:lnTo>
                  <a:lnTo>
                    <a:pt x="4882947" y="904443"/>
                  </a:lnTo>
                  <a:lnTo>
                    <a:pt x="4845634" y="943203"/>
                  </a:lnTo>
                  <a:lnTo>
                    <a:pt x="4808563" y="984567"/>
                  </a:lnTo>
                  <a:lnTo>
                    <a:pt x="4771872" y="1028420"/>
                  </a:lnTo>
                  <a:lnTo>
                    <a:pt x="4735703" y="1074661"/>
                  </a:lnTo>
                  <a:lnTo>
                    <a:pt x="4700168" y="1123213"/>
                  </a:lnTo>
                  <a:lnTo>
                    <a:pt x="4665421" y="1173949"/>
                  </a:lnTo>
                  <a:lnTo>
                    <a:pt x="4631575" y="1226807"/>
                  </a:lnTo>
                  <a:lnTo>
                    <a:pt x="4598784" y="1281658"/>
                  </a:lnTo>
                  <a:lnTo>
                    <a:pt x="4567682" y="1337475"/>
                  </a:lnTo>
                  <a:lnTo>
                    <a:pt x="4538827" y="1393202"/>
                  </a:lnTo>
                  <a:lnTo>
                    <a:pt x="4512259" y="1448676"/>
                  </a:lnTo>
                  <a:lnTo>
                    <a:pt x="4487989" y="1503718"/>
                  </a:lnTo>
                  <a:lnTo>
                    <a:pt x="4466018" y="1558163"/>
                  </a:lnTo>
                  <a:lnTo>
                    <a:pt x="4446384" y="1611871"/>
                  </a:lnTo>
                  <a:lnTo>
                    <a:pt x="4429112" y="1664652"/>
                  </a:lnTo>
                  <a:lnTo>
                    <a:pt x="4414202" y="1716354"/>
                  </a:lnTo>
                  <a:lnTo>
                    <a:pt x="4401680" y="1766811"/>
                  </a:lnTo>
                  <a:lnTo>
                    <a:pt x="4391558" y="1815858"/>
                  </a:lnTo>
                  <a:lnTo>
                    <a:pt x="4383875" y="1863331"/>
                  </a:lnTo>
                  <a:lnTo>
                    <a:pt x="4378630" y="1909064"/>
                  </a:lnTo>
                  <a:lnTo>
                    <a:pt x="4375848" y="1952904"/>
                  </a:lnTo>
                  <a:lnTo>
                    <a:pt x="4375556" y="1994674"/>
                  </a:lnTo>
                  <a:lnTo>
                    <a:pt x="4377753" y="2034222"/>
                  </a:lnTo>
                  <a:lnTo>
                    <a:pt x="4389742" y="2105964"/>
                  </a:lnTo>
                  <a:lnTo>
                    <a:pt x="4411954" y="2166823"/>
                  </a:lnTo>
                  <a:lnTo>
                    <a:pt x="4444555" y="2215489"/>
                  </a:lnTo>
                  <a:lnTo>
                    <a:pt x="4487684" y="2250643"/>
                  </a:lnTo>
                  <a:lnTo>
                    <a:pt x="4539704" y="2270417"/>
                  </a:lnTo>
                  <a:lnTo>
                    <a:pt x="4598149" y="2274316"/>
                  </a:lnTo>
                  <a:lnTo>
                    <a:pt x="4629455" y="2270556"/>
                  </a:lnTo>
                  <a:lnTo>
                    <a:pt x="4695558" y="2252116"/>
                  </a:lnTo>
                  <a:lnTo>
                    <a:pt x="4765433" y="2219769"/>
                  </a:lnTo>
                  <a:lnTo>
                    <a:pt x="4801463" y="2198636"/>
                  </a:lnTo>
                  <a:lnTo>
                    <a:pt x="4838039" y="2174303"/>
                  </a:lnTo>
                  <a:lnTo>
                    <a:pt x="4875022" y="2146897"/>
                  </a:lnTo>
                  <a:lnTo>
                    <a:pt x="4912296" y="2116493"/>
                  </a:lnTo>
                  <a:lnTo>
                    <a:pt x="4949710" y="2083219"/>
                  </a:lnTo>
                  <a:lnTo>
                    <a:pt x="4987150" y="2047138"/>
                  </a:lnTo>
                  <a:lnTo>
                    <a:pt x="5024463" y="2008378"/>
                  </a:lnTo>
                  <a:lnTo>
                    <a:pt x="5061534" y="1967026"/>
                  </a:lnTo>
                  <a:lnTo>
                    <a:pt x="5098224" y="1923173"/>
                  </a:lnTo>
                  <a:lnTo>
                    <a:pt x="5134407" y="1876920"/>
                  </a:lnTo>
                  <a:lnTo>
                    <a:pt x="5169928" y="1828380"/>
                  </a:lnTo>
                  <a:lnTo>
                    <a:pt x="5204676" y="1777631"/>
                  </a:lnTo>
                  <a:lnTo>
                    <a:pt x="5238521" y="1724787"/>
                  </a:lnTo>
                  <a:lnTo>
                    <a:pt x="5271313" y="1669935"/>
                  </a:lnTo>
                  <a:lnTo>
                    <a:pt x="5302415" y="1614106"/>
                  </a:lnTo>
                  <a:lnTo>
                    <a:pt x="5331257" y="1558378"/>
                  </a:lnTo>
                  <a:lnTo>
                    <a:pt x="5357838" y="1502918"/>
                  </a:lnTo>
                  <a:lnTo>
                    <a:pt x="5382107" y="1447876"/>
                  </a:lnTo>
                  <a:lnTo>
                    <a:pt x="5404078" y="1393418"/>
                  </a:lnTo>
                  <a:lnTo>
                    <a:pt x="5423700" y="1339723"/>
                  </a:lnTo>
                  <a:lnTo>
                    <a:pt x="5440985" y="1286941"/>
                  </a:lnTo>
                  <a:lnTo>
                    <a:pt x="5455894" y="1235240"/>
                  </a:lnTo>
                  <a:lnTo>
                    <a:pt x="5468417" y="1184783"/>
                  </a:lnTo>
                  <a:lnTo>
                    <a:pt x="5478538" y="1135735"/>
                  </a:lnTo>
                  <a:lnTo>
                    <a:pt x="5486222" y="1088263"/>
                  </a:lnTo>
                  <a:lnTo>
                    <a:pt x="5491467" y="1042517"/>
                  </a:lnTo>
                  <a:lnTo>
                    <a:pt x="5494248" y="998689"/>
                  </a:lnTo>
                  <a:lnTo>
                    <a:pt x="5494553" y="956919"/>
                  </a:lnTo>
                  <a:close/>
                </a:path>
                <a:path w="5566409" h="9563100">
                  <a:moveTo>
                    <a:pt x="5566283" y="5854281"/>
                  </a:moveTo>
                  <a:lnTo>
                    <a:pt x="5561495" y="5879681"/>
                  </a:lnTo>
                  <a:lnTo>
                    <a:pt x="5550243" y="5917781"/>
                  </a:lnTo>
                  <a:lnTo>
                    <a:pt x="5537949" y="5968581"/>
                  </a:lnTo>
                  <a:lnTo>
                    <a:pt x="5524627" y="6019381"/>
                  </a:lnTo>
                  <a:lnTo>
                    <a:pt x="5510276" y="6070181"/>
                  </a:lnTo>
                  <a:lnTo>
                    <a:pt x="5494896" y="6108281"/>
                  </a:lnTo>
                  <a:lnTo>
                    <a:pt x="5478513" y="6159081"/>
                  </a:lnTo>
                  <a:lnTo>
                    <a:pt x="5461127" y="6209881"/>
                  </a:lnTo>
                  <a:lnTo>
                    <a:pt x="5442724" y="6247981"/>
                  </a:lnTo>
                  <a:lnTo>
                    <a:pt x="5423332" y="6298781"/>
                  </a:lnTo>
                  <a:lnTo>
                    <a:pt x="5402948" y="6336881"/>
                  </a:lnTo>
                  <a:lnTo>
                    <a:pt x="5381587" y="6387681"/>
                  </a:lnTo>
                  <a:lnTo>
                    <a:pt x="5359235" y="6425781"/>
                  </a:lnTo>
                  <a:lnTo>
                    <a:pt x="5335917" y="6476581"/>
                  </a:lnTo>
                  <a:lnTo>
                    <a:pt x="5311635" y="6514681"/>
                  </a:lnTo>
                  <a:lnTo>
                    <a:pt x="5286387" y="6552781"/>
                  </a:lnTo>
                  <a:lnTo>
                    <a:pt x="5260187" y="6603581"/>
                  </a:lnTo>
                  <a:lnTo>
                    <a:pt x="5233035" y="6641681"/>
                  </a:lnTo>
                  <a:lnTo>
                    <a:pt x="5204942" y="6679781"/>
                  </a:lnTo>
                  <a:lnTo>
                    <a:pt x="5175910" y="6717881"/>
                  </a:lnTo>
                  <a:lnTo>
                    <a:pt x="5145951" y="6755981"/>
                  </a:lnTo>
                  <a:lnTo>
                    <a:pt x="5115064" y="6806781"/>
                  </a:lnTo>
                  <a:lnTo>
                    <a:pt x="5083264" y="6844881"/>
                  </a:lnTo>
                  <a:lnTo>
                    <a:pt x="5050536" y="6882981"/>
                  </a:lnTo>
                  <a:lnTo>
                    <a:pt x="5014519" y="6921081"/>
                  </a:lnTo>
                  <a:lnTo>
                    <a:pt x="4979962" y="6959181"/>
                  </a:lnTo>
                  <a:lnTo>
                    <a:pt x="4946866" y="6997281"/>
                  </a:lnTo>
                  <a:lnTo>
                    <a:pt x="4915255" y="7048081"/>
                  </a:lnTo>
                  <a:lnTo>
                    <a:pt x="4885106" y="7086181"/>
                  </a:lnTo>
                  <a:lnTo>
                    <a:pt x="4856442" y="7136981"/>
                  </a:lnTo>
                  <a:lnTo>
                    <a:pt x="4829264" y="7175081"/>
                  </a:lnTo>
                  <a:lnTo>
                    <a:pt x="4803584" y="7213181"/>
                  </a:lnTo>
                  <a:lnTo>
                    <a:pt x="4779403" y="7263981"/>
                  </a:lnTo>
                  <a:lnTo>
                    <a:pt x="4756709" y="7302081"/>
                  </a:lnTo>
                  <a:lnTo>
                    <a:pt x="4735538" y="7352881"/>
                  </a:lnTo>
                  <a:lnTo>
                    <a:pt x="4715865" y="7390981"/>
                  </a:lnTo>
                  <a:lnTo>
                    <a:pt x="4697717" y="7441781"/>
                  </a:lnTo>
                  <a:lnTo>
                    <a:pt x="4681093" y="7479881"/>
                  </a:lnTo>
                  <a:lnTo>
                    <a:pt x="4662602" y="7530681"/>
                  </a:lnTo>
                  <a:lnTo>
                    <a:pt x="4645876" y="7594181"/>
                  </a:lnTo>
                  <a:lnTo>
                    <a:pt x="4630902" y="7644981"/>
                  </a:lnTo>
                  <a:lnTo>
                    <a:pt x="4617707" y="7695781"/>
                  </a:lnTo>
                  <a:lnTo>
                    <a:pt x="4606264" y="7746581"/>
                  </a:lnTo>
                  <a:lnTo>
                    <a:pt x="4596574" y="7797381"/>
                  </a:lnTo>
                  <a:lnTo>
                    <a:pt x="4588649" y="7848181"/>
                  </a:lnTo>
                  <a:lnTo>
                    <a:pt x="4582490" y="7886281"/>
                  </a:lnTo>
                  <a:lnTo>
                    <a:pt x="4578083" y="7937081"/>
                  </a:lnTo>
                  <a:lnTo>
                    <a:pt x="4575441" y="7987881"/>
                  </a:lnTo>
                  <a:lnTo>
                    <a:pt x="4574565" y="8025981"/>
                  </a:lnTo>
                  <a:lnTo>
                    <a:pt x="4574565" y="8953081"/>
                  </a:lnTo>
                  <a:lnTo>
                    <a:pt x="4574006" y="8978481"/>
                  </a:lnTo>
                  <a:lnTo>
                    <a:pt x="4577600" y="9041981"/>
                  </a:lnTo>
                  <a:lnTo>
                    <a:pt x="4583481" y="9080081"/>
                  </a:lnTo>
                  <a:lnTo>
                    <a:pt x="4593260" y="9130881"/>
                  </a:lnTo>
                  <a:lnTo>
                    <a:pt x="4607801" y="9181681"/>
                  </a:lnTo>
                  <a:lnTo>
                    <a:pt x="4627969" y="9232481"/>
                  </a:lnTo>
                  <a:lnTo>
                    <a:pt x="4654639" y="9283281"/>
                  </a:lnTo>
                  <a:lnTo>
                    <a:pt x="4688675" y="9334081"/>
                  </a:lnTo>
                  <a:lnTo>
                    <a:pt x="4730966" y="9384881"/>
                  </a:lnTo>
                  <a:lnTo>
                    <a:pt x="4784788" y="9435681"/>
                  </a:lnTo>
                  <a:lnTo>
                    <a:pt x="4818037" y="9461081"/>
                  </a:lnTo>
                  <a:lnTo>
                    <a:pt x="4855743" y="9486481"/>
                  </a:lnTo>
                  <a:lnTo>
                    <a:pt x="4898110" y="9511881"/>
                  </a:lnTo>
                  <a:lnTo>
                    <a:pt x="4945329" y="9524581"/>
                  </a:lnTo>
                  <a:lnTo>
                    <a:pt x="4997589" y="9549981"/>
                  </a:lnTo>
                  <a:lnTo>
                    <a:pt x="5055082" y="9562681"/>
                  </a:lnTo>
                  <a:lnTo>
                    <a:pt x="5566283" y="9562681"/>
                  </a:lnTo>
                  <a:lnTo>
                    <a:pt x="5566283" y="9080081"/>
                  </a:lnTo>
                  <a:lnTo>
                    <a:pt x="5153787" y="9080081"/>
                  </a:lnTo>
                  <a:lnTo>
                    <a:pt x="5126279" y="9067381"/>
                  </a:lnTo>
                  <a:lnTo>
                    <a:pt x="5104727" y="9067381"/>
                  </a:lnTo>
                  <a:lnTo>
                    <a:pt x="5089830" y="9054681"/>
                  </a:lnTo>
                  <a:lnTo>
                    <a:pt x="5078285" y="9041981"/>
                  </a:lnTo>
                  <a:lnTo>
                    <a:pt x="5070564" y="9016581"/>
                  </a:lnTo>
                  <a:lnTo>
                    <a:pt x="5066246" y="8991181"/>
                  </a:lnTo>
                  <a:lnTo>
                    <a:pt x="5064899" y="8978481"/>
                  </a:lnTo>
                  <a:lnTo>
                    <a:pt x="5065649" y="8025981"/>
                  </a:lnTo>
                  <a:lnTo>
                    <a:pt x="5066919" y="7987881"/>
                  </a:lnTo>
                  <a:lnTo>
                    <a:pt x="5070691" y="7949781"/>
                  </a:lnTo>
                  <a:lnTo>
                    <a:pt x="5076926" y="7898981"/>
                  </a:lnTo>
                  <a:lnTo>
                    <a:pt x="5085575" y="7848181"/>
                  </a:lnTo>
                  <a:lnTo>
                    <a:pt x="5096599" y="7797381"/>
                  </a:lnTo>
                  <a:lnTo>
                    <a:pt x="5109946" y="7746581"/>
                  </a:lnTo>
                  <a:lnTo>
                    <a:pt x="5125580" y="7695781"/>
                  </a:lnTo>
                  <a:lnTo>
                    <a:pt x="5143462" y="7644981"/>
                  </a:lnTo>
                  <a:lnTo>
                    <a:pt x="5160530" y="7606881"/>
                  </a:lnTo>
                  <a:lnTo>
                    <a:pt x="5179974" y="7556081"/>
                  </a:lnTo>
                  <a:lnTo>
                    <a:pt x="5201793" y="7517981"/>
                  </a:lnTo>
                  <a:lnTo>
                    <a:pt x="5225948" y="7467181"/>
                  </a:lnTo>
                  <a:lnTo>
                    <a:pt x="5252440" y="7429081"/>
                  </a:lnTo>
                  <a:lnTo>
                    <a:pt x="5281257" y="7378281"/>
                  </a:lnTo>
                  <a:lnTo>
                    <a:pt x="5312346" y="7340181"/>
                  </a:lnTo>
                  <a:lnTo>
                    <a:pt x="5345722" y="7289381"/>
                  </a:lnTo>
                  <a:lnTo>
                    <a:pt x="5381358" y="7251281"/>
                  </a:lnTo>
                  <a:lnTo>
                    <a:pt x="5419229" y="7200481"/>
                  </a:lnTo>
                  <a:lnTo>
                    <a:pt x="5452122" y="7162381"/>
                  </a:lnTo>
                  <a:lnTo>
                    <a:pt x="5484253" y="7124281"/>
                  </a:lnTo>
                  <a:lnTo>
                    <a:pt x="5515635" y="7086181"/>
                  </a:lnTo>
                  <a:lnTo>
                    <a:pt x="5546255" y="7048081"/>
                  </a:lnTo>
                  <a:lnTo>
                    <a:pt x="5566283" y="7022681"/>
                  </a:lnTo>
                  <a:lnTo>
                    <a:pt x="5566283" y="5854281"/>
                  </a:lnTo>
                  <a:close/>
                </a:path>
                <a:path w="5566409" h="9563100">
                  <a:moveTo>
                    <a:pt x="5566283" y="3746081"/>
                  </a:moveTo>
                  <a:lnTo>
                    <a:pt x="5530393" y="3695281"/>
                  </a:lnTo>
                  <a:lnTo>
                    <a:pt x="5500027" y="3657181"/>
                  </a:lnTo>
                  <a:lnTo>
                    <a:pt x="5468950" y="3619081"/>
                  </a:lnTo>
                  <a:lnTo>
                    <a:pt x="5437162" y="3580981"/>
                  </a:lnTo>
                  <a:lnTo>
                    <a:pt x="5404675" y="3542881"/>
                  </a:lnTo>
                  <a:lnTo>
                    <a:pt x="5371490" y="3504781"/>
                  </a:lnTo>
                  <a:lnTo>
                    <a:pt x="5337607" y="3479381"/>
                  </a:lnTo>
                  <a:lnTo>
                    <a:pt x="5303037" y="3441281"/>
                  </a:lnTo>
                  <a:lnTo>
                    <a:pt x="5267795" y="3403181"/>
                  </a:lnTo>
                  <a:lnTo>
                    <a:pt x="5231866" y="3365081"/>
                  </a:lnTo>
                  <a:lnTo>
                    <a:pt x="5194859" y="3339681"/>
                  </a:lnTo>
                  <a:lnTo>
                    <a:pt x="5157381" y="3301581"/>
                  </a:lnTo>
                  <a:lnTo>
                    <a:pt x="5119421" y="3263481"/>
                  </a:lnTo>
                  <a:lnTo>
                    <a:pt x="5042103" y="3212681"/>
                  </a:lnTo>
                  <a:lnTo>
                    <a:pt x="5002758" y="3174581"/>
                  </a:lnTo>
                  <a:lnTo>
                    <a:pt x="4922774" y="3123781"/>
                  </a:lnTo>
                  <a:lnTo>
                    <a:pt x="4882134" y="3085681"/>
                  </a:lnTo>
                  <a:lnTo>
                    <a:pt x="4757763" y="3009481"/>
                  </a:lnTo>
                  <a:lnTo>
                    <a:pt x="4672889" y="2958681"/>
                  </a:lnTo>
                  <a:lnTo>
                    <a:pt x="4629886" y="2945981"/>
                  </a:lnTo>
                  <a:lnTo>
                    <a:pt x="4498733" y="2869781"/>
                  </a:lnTo>
                  <a:lnTo>
                    <a:pt x="4454334" y="2857081"/>
                  </a:lnTo>
                  <a:lnTo>
                    <a:pt x="4409592" y="2831681"/>
                  </a:lnTo>
                  <a:lnTo>
                    <a:pt x="4319168" y="2806281"/>
                  </a:lnTo>
                  <a:lnTo>
                    <a:pt x="4273499" y="2780881"/>
                  </a:lnTo>
                  <a:lnTo>
                    <a:pt x="3850144" y="2666581"/>
                  </a:lnTo>
                  <a:lnTo>
                    <a:pt x="3801910" y="2666581"/>
                  </a:lnTo>
                  <a:lnTo>
                    <a:pt x="3753447" y="2653881"/>
                  </a:lnTo>
                  <a:lnTo>
                    <a:pt x="3704793" y="2653881"/>
                  </a:lnTo>
                  <a:lnTo>
                    <a:pt x="3655949" y="2641181"/>
                  </a:lnTo>
                  <a:lnTo>
                    <a:pt x="3557701" y="2641181"/>
                  </a:lnTo>
                  <a:lnTo>
                    <a:pt x="3508324" y="2628481"/>
                  </a:lnTo>
                  <a:lnTo>
                    <a:pt x="3209036" y="2628481"/>
                  </a:lnTo>
                  <a:lnTo>
                    <a:pt x="3158731" y="2641181"/>
                  </a:lnTo>
                  <a:lnTo>
                    <a:pt x="3062147" y="2641181"/>
                  </a:lnTo>
                  <a:lnTo>
                    <a:pt x="3014218" y="2653881"/>
                  </a:lnTo>
                  <a:lnTo>
                    <a:pt x="2966529" y="2653881"/>
                  </a:lnTo>
                  <a:lnTo>
                    <a:pt x="2919107" y="2666581"/>
                  </a:lnTo>
                  <a:lnTo>
                    <a:pt x="2871952" y="2666581"/>
                  </a:lnTo>
                  <a:lnTo>
                    <a:pt x="2732163" y="2704681"/>
                  </a:lnTo>
                  <a:lnTo>
                    <a:pt x="2686151" y="2704681"/>
                  </a:lnTo>
                  <a:lnTo>
                    <a:pt x="2505176" y="2755481"/>
                  </a:lnTo>
                  <a:lnTo>
                    <a:pt x="2460752" y="2780881"/>
                  </a:lnTo>
                  <a:lnTo>
                    <a:pt x="2329523" y="2818981"/>
                  </a:lnTo>
                  <a:lnTo>
                    <a:pt x="2286482" y="2844381"/>
                  </a:lnTo>
                  <a:lnTo>
                    <a:pt x="2243823" y="2857081"/>
                  </a:lnTo>
                  <a:lnTo>
                    <a:pt x="2201532" y="2882481"/>
                  </a:lnTo>
                  <a:lnTo>
                    <a:pt x="2159622" y="2895181"/>
                  </a:lnTo>
                  <a:lnTo>
                    <a:pt x="2076983" y="2945981"/>
                  </a:lnTo>
                  <a:lnTo>
                    <a:pt x="2036267" y="2958681"/>
                  </a:lnTo>
                  <a:lnTo>
                    <a:pt x="1956066" y="3009481"/>
                  </a:lnTo>
                  <a:lnTo>
                    <a:pt x="1877580" y="3060281"/>
                  </a:lnTo>
                  <a:lnTo>
                    <a:pt x="1800847" y="3111081"/>
                  </a:lnTo>
                  <a:lnTo>
                    <a:pt x="1725930" y="3161881"/>
                  </a:lnTo>
                  <a:lnTo>
                    <a:pt x="1652892" y="3212681"/>
                  </a:lnTo>
                  <a:lnTo>
                    <a:pt x="1617091" y="3250781"/>
                  </a:lnTo>
                  <a:lnTo>
                    <a:pt x="1581785" y="3276181"/>
                  </a:lnTo>
                  <a:lnTo>
                    <a:pt x="1546974" y="3301581"/>
                  </a:lnTo>
                  <a:lnTo>
                    <a:pt x="1512671" y="3339681"/>
                  </a:lnTo>
                  <a:lnTo>
                    <a:pt x="1478876" y="3365081"/>
                  </a:lnTo>
                  <a:lnTo>
                    <a:pt x="1445602" y="3390481"/>
                  </a:lnTo>
                  <a:lnTo>
                    <a:pt x="1412862" y="3428581"/>
                  </a:lnTo>
                  <a:lnTo>
                    <a:pt x="1380655" y="3466681"/>
                  </a:lnTo>
                  <a:lnTo>
                    <a:pt x="1348981" y="3492081"/>
                  </a:lnTo>
                  <a:lnTo>
                    <a:pt x="1317866" y="3530181"/>
                  </a:lnTo>
                  <a:lnTo>
                    <a:pt x="1287297" y="3568281"/>
                  </a:lnTo>
                  <a:lnTo>
                    <a:pt x="1257287" y="3593681"/>
                  </a:lnTo>
                  <a:lnTo>
                    <a:pt x="1227861" y="3631781"/>
                  </a:lnTo>
                  <a:lnTo>
                    <a:pt x="1199007" y="3669881"/>
                  </a:lnTo>
                  <a:lnTo>
                    <a:pt x="1170736" y="3707981"/>
                  </a:lnTo>
                  <a:lnTo>
                    <a:pt x="1143050" y="3746081"/>
                  </a:lnTo>
                  <a:lnTo>
                    <a:pt x="1115974" y="3771481"/>
                  </a:lnTo>
                  <a:lnTo>
                    <a:pt x="1089507" y="3809581"/>
                  </a:lnTo>
                  <a:lnTo>
                    <a:pt x="1063650" y="3847681"/>
                  </a:lnTo>
                  <a:lnTo>
                    <a:pt x="1038402" y="3885781"/>
                  </a:lnTo>
                  <a:lnTo>
                    <a:pt x="1013802" y="3923881"/>
                  </a:lnTo>
                  <a:lnTo>
                    <a:pt x="989825" y="3974681"/>
                  </a:lnTo>
                  <a:lnTo>
                    <a:pt x="966495" y="4012781"/>
                  </a:lnTo>
                  <a:lnTo>
                    <a:pt x="943813" y="4050881"/>
                  </a:lnTo>
                  <a:lnTo>
                    <a:pt x="921791" y="4088981"/>
                  </a:lnTo>
                  <a:lnTo>
                    <a:pt x="900430" y="4127081"/>
                  </a:lnTo>
                  <a:lnTo>
                    <a:pt x="879729" y="4177881"/>
                  </a:lnTo>
                  <a:lnTo>
                    <a:pt x="859726" y="4215981"/>
                  </a:lnTo>
                  <a:lnTo>
                    <a:pt x="840397" y="4254081"/>
                  </a:lnTo>
                  <a:lnTo>
                    <a:pt x="821766" y="4292181"/>
                  </a:lnTo>
                  <a:lnTo>
                    <a:pt x="803833" y="4342981"/>
                  </a:lnTo>
                  <a:lnTo>
                    <a:pt x="786612" y="4381081"/>
                  </a:lnTo>
                  <a:lnTo>
                    <a:pt x="770102" y="4431881"/>
                  </a:lnTo>
                  <a:lnTo>
                    <a:pt x="754316" y="4469981"/>
                  </a:lnTo>
                  <a:lnTo>
                    <a:pt x="739267" y="4520781"/>
                  </a:lnTo>
                  <a:lnTo>
                    <a:pt x="724941" y="4558881"/>
                  </a:lnTo>
                  <a:lnTo>
                    <a:pt x="711365" y="4609681"/>
                  </a:lnTo>
                  <a:lnTo>
                    <a:pt x="698538" y="4647781"/>
                  </a:lnTo>
                  <a:lnTo>
                    <a:pt x="686473" y="4698581"/>
                  </a:lnTo>
                  <a:lnTo>
                    <a:pt x="675170" y="4736681"/>
                  </a:lnTo>
                  <a:lnTo>
                    <a:pt x="664641" y="4787481"/>
                  </a:lnTo>
                  <a:lnTo>
                    <a:pt x="654900" y="4838281"/>
                  </a:lnTo>
                  <a:lnTo>
                    <a:pt x="645934" y="4876381"/>
                  </a:lnTo>
                  <a:lnTo>
                    <a:pt x="637768" y="4927181"/>
                  </a:lnTo>
                  <a:lnTo>
                    <a:pt x="630402" y="4977981"/>
                  </a:lnTo>
                  <a:lnTo>
                    <a:pt x="623849" y="5028781"/>
                  </a:lnTo>
                  <a:lnTo>
                    <a:pt x="618109" y="5066881"/>
                  </a:lnTo>
                  <a:lnTo>
                    <a:pt x="613194" y="5117681"/>
                  </a:lnTo>
                  <a:lnTo>
                    <a:pt x="609104" y="5168481"/>
                  </a:lnTo>
                  <a:lnTo>
                    <a:pt x="605866" y="5219281"/>
                  </a:lnTo>
                  <a:lnTo>
                    <a:pt x="603377" y="5270081"/>
                  </a:lnTo>
                  <a:lnTo>
                    <a:pt x="601802" y="5320881"/>
                  </a:lnTo>
                  <a:lnTo>
                    <a:pt x="601116" y="5371681"/>
                  </a:lnTo>
                  <a:lnTo>
                    <a:pt x="601256" y="5397081"/>
                  </a:lnTo>
                  <a:lnTo>
                    <a:pt x="602437" y="5460581"/>
                  </a:lnTo>
                  <a:lnTo>
                    <a:pt x="604431" y="5511381"/>
                  </a:lnTo>
                  <a:lnTo>
                    <a:pt x="607301" y="5562181"/>
                  </a:lnTo>
                  <a:lnTo>
                    <a:pt x="611047" y="5612981"/>
                  </a:lnTo>
                  <a:lnTo>
                    <a:pt x="615657" y="5663781"/>
                  </a:lnTo>
                  <a:lnTo>
                    <a:pt x="621144" y="5714581"/>
                  </a:lnTo>
                  <a:lnTo>
                    <a:pt x="627494" y="5765381"/>
                  </a:lnTo>
                  <a:lnTo>
                    <a:pt x="634695" y="5803481"/>
                  </a:lnTo>
                  <a:lnTo>
                    <a:pt x="642747" y="5854281"/>
                  </a:lnTo>
                  <a:lnTo>
                    <a:pt x="651649" y="5905081"/>
                  </a:lnTo>
                  <a:lnTo>
                    <a:pt x="661390" y="5955881"/>
                  </a:lnTo>
                  <a:lnTo>
                    <a:pt x="671969" y="5993981"/>
                  </a:lnTo>
                  <a:lnTo>
                    <a:pt x="683387" y="6044781"/>
                  </a:lnTo>
                  <a:lnTo>
                    <a:pt x="695629" y="6095581"/>
                  </a:lnTo>
                  <a:lnTo>
                    <a:pt x="708685" y="6146381"/>
                  </a:lnTo>
                  <a:lnTo>
                    <a:pt x="722566" y="6184481"/>
                  </a:lnTo>
                  <a:lnTo>
                    <a:pt x="737260" y="6235281"/>
                  </a:lnTo>
                  <a:lnTo>
                    <a:pt x="752767" y="6286081"/>
                  </a:lnTo>
                  <a:lnTo>
                    <a:pt x="769073" y="6324181"/>
                  </a:lnTo>
                  <a:lnTo>
                    <a:pt x="786180" y="6374981"/>
                  </a:lnTo>
                  <a:lnTo>
                    <a:pt x="804075" y="6413081"/>
                  </a:lnTo>
                  <a:lnTo>
                    <a:pt x="822769" y="6463881"/>
                  </a:lnTo>
                  <a:lnTo>
                    <a:pt x="842238" y="6501981"/>
                  </a:lnTo>
                  <a:lnTo>
                    <a:pt x="862495" y="6552781"/>
                  </a:lnTo>
                  <a:lnTo>
                    <a:pt x="883513" y="6590881"/>
                  </a:lnTo>
                  <a:lnTo>
                    <a:pt x="905319" y="6641681"/>
                  </a:lnTo>
                  <a:lnTo>
                    <a:pt x="927874" y="6679781"/>
                  </a:lnTo>
                  <a:lnTo>
                    <a:pt x="951204" y="6730581"/>
                  </a:lnTo>
                  <a:lnTo>
                    <a:pt x="975283" y="6768681"/>
                  </a:lnTo>
                  <a:lnTo>
                    <a:pt x="1000112" y="6806781"/>
                  </a:lnTo>
                  <a:lnTo>
                    <a:pt x="1025690" y="6844881"/>
                  </a:lnTo>
                  <a:lnTo>
                    <a:pt x="1052004" y="6895681"/>
                  </a:lnTo>
                  <a:lnTo>
                    <a:pt x="1079055" y="6933781"/>
                  </a:lnTo>
                  <a:lnTo>
                    <a:pt x="1106843" y="6971881"/>
                  </a:lnTo>
                  <a:lnTo>
                    <a:pt x="1135354" y="7009981"/>
                  </a:lnTo>
                  <a:lnTo>
                    <a:pt x="1164590" y="7048081"/>
                  </a:lnTo>
                  <a:lnTo>
                    <a:pt x="1194536" y="7086181"/>
                  </a:lnTo>
                  <a:lnTo>
                    <a:pt x="1225194" y="7124281"/>
                  </a:lnTo>
                  <a:lnTo>
                    <a:pt x="1256563" y="7162381"/>
                  </a:lnTo>
                  <a:lnTo>
                    <a:pt x="1288643" y="7200481"/>
                  </a:lnTo>
                  <a:lnTo>
                    <a:pt x="1321409" y="7238581"/>
                  </a:lnTo>
                  <a:lnTo>
                    <a:pt x="1354874" y="7276681"/>
                  </a:lnTo>
                  <a:lnTo>
                    <a:pt x="1389024" y="7314781"/>
                  </a:lnTo>
                  <a:lnTo>
                    <a:pt x="1423860" y="7340181"/>
                  </a:lnTo>
                  <a:lnTo>
                    <a:pt x="1459382" y="7378281"/>
                  </a:lnTo>
                  <a:lnTo>
                    <a:pt x="1495564" y="7416381"/>
                  </a:lnTo>
                  <a:lnTo>
                    <a:pt x="1532420" y="7441781"/>
                  </a:lnTo>
                  <a:lnTo>
                    <a:pt x="1569948" y="7479881"/>
                  </a:lnTo>
                  <a:lnTo>
                    <a:pt x="1608124" y="7505281"/>
                  </a:lnTo>
                  <a:lnTo>
                    <a:pt x="1646961" y="7543381"/>
                  </a:lnTo>
                  <a:lnTo>
                    <a:pt x="1661312" y="7556081"/>
                  </a:lnTo>
                  <a:lnTo>
                    <a:pt x="1661312" y="8508581"/>
                  </a:lnTo>
                  <a:lnTo>
                    <a:pt x="1662607" y="8559381"/>
                  </a:lnTo>
                  <a:lnTo>
                    <a:pt x="1666468" y="8610181"/>
                  </a:lnTo>
                  <a:lnTo>
                    <a:pt x="1672831" y="8648281"/>
                  </a:lnTo>
                  <a:lnTo>
                    <a:pt x="1681683" y="8699081"/>
                  </a:lnTo>
                  <a:lnTo>
                    <a:pt x="1692948" y="8749881"/>
                  </a:lnTo>
                  <a:lnTo>
                    <a:pt x="1706613" y="8800681"/>
                  </a:lnTo>
                  <a:lnTo>
                    <a:pt x="1722615" y="8838781"/>
                  </a:lnTo>
                  <a:lnTo>
                    <a:pt x="1740928" y="8889581"/>
                  </a:lnTo>
                  <a:lnTo>
                    <a:pt x="1761490" y="8927681"/>
                  </a:lnTo>
                  <a:lnTo>
                    <a:pt x="1784261" y="8978481"/>
                  </a:lnTo>
                  <a:lnTo>
                    <a:pt x="1809216" y="9016581"/>
                  </a:lnTo>
                  <a:lnTo>
                    <a:pt x="1836293" y="9054681"/>
                  </a:lnTo>
                  <a:lnTo>
                    <a:pt x="1865452" y="9092781"/>
                  </a:lnTo>
                  <a:lnTo>
                    <a:pt x="1896656" y="9130881"/>
                  </a:lnTo>
                  <a:lnTo>
                    <a:pt x="1929866" y="9168981"/>
                  </a:lnTo>
                  <a:lnTo>
                    <a:pt x="1965020" y="9207081"/>
                  </a:lnTo>
                  <a:lnTo>
                    <a:pt x="2002282" y="9245181"/>
                  </a:lnTo>
                  <a:lnTo>
                    <a:pt x="2040890" y="9270581"/>
                  </a:lnTo>
                  <a:lnTo>
                    <a:pt x="2080793" y="9295981"/>
                  </a:lnTo>
                  <a:lnTo>
                    <a:pt x="2121928" y="9321381"/>
                  </a:lnTo>
                  <a:lnTo>
                    <a:pt x="2164194" y="9346781"/>
                  </a:lnTo>
                  <a:lnTo>
                    <a:pt x="2207539" y="9372181"/>
                  </a:lnTo>
                  <a:lnTo>
                    <a:pt x="2251887" y="9397581"/>
                  </a:lnTo>
                  <a:lnTo>
                    <a:pt x="2297163" y="9410281"/>
                  </a:lnTo>
                  <a:lnTo>
                    <a:pt x="2486152" y="9461081"/>
                  </a:lnTo>
                  <a:lnTo>
                    <a:pt x="2731058" y="9461081"/>
                  </a:lnTo>
                  <a:lnTo>
                    <a:pt x="2777134" y="9448381"/>
                  </a:lnTo>
                  <a:lnTo>
                    <a:pt x="2822473" y="9448381"/>
                  </a:lnTo>
                  <a:lnTo>
                    <a:pt x="2953537" y="9410281"/>
                  </a:lnTo>
                  <a:lnTo>
                    <a:pt x="2995384" y="9384881"/>
                  </a:lnTo>
                  <a:lnTo>
                    <a:pt x="3036239" y="9372181"/>
                  </a:lnTo>
                  <a:lnTo>
                    <a:pt x="3076041" y="9346781"/>
                  </a:lnTo>
                  <a:lnTo>
                    <a:pt x="3114725" y="9321381"/>
                  </a:lnTo>
                  <a:lnTo>
                    <a:pt x="3152254" y="9295981"/>
                  </a:lnTo>
                  <a:lnTo>
                    <a:pt x="3188576" y="9270581"/>
                  </a:lnTo>
                  <a:lnTo>
                    <a:pt x="3223628" y="9245181"/>
                  </a:lnTo>
                  <a:lnTo>
                    <a:pt x="3257372" y="9219781"/>
                  </a:lnTo>
                  <a:lnTo>
                    <a:pt x="3289744" y="9181681"/>
                  </a:lnTo>
                  <a:lnTo>
                    <a:pt x="3320707" y="9156281"/>
                  </a:lnTo>
                  <a:lnTo>
                    <a:pt x="3350183" y="9118181"/>
                  </a:lnTo>
                  <a:lnTo>
                    <a:pt x="3378136" y="9080081"/>
                  </a:lnTo>
                  <a:lnTo>
                    <a:pt x="3404527" y="9054681"/>
                  </a:lnTo>
                  <a:lnTo>
                    <a:pt x="3429279" y="9016581"/>
                  </a:lnTo>
                  <a:lnTo>
                    <a:pt x="3452342" y="8978481"/>
                  </a:lnTo>
                  <a:lnTo>
                    <a:pt x="3473691" y="8927681"/>
                  </a:lnTo>
                  <a:lnTo>
                    <a:pt x="3493236" y="8889581"/>
                  </a:lnTo>
                  <a:lnTo>
                    <a:pt x="3510965" y="8851481"/>
                  </a:lnTo>
                  <a:lnTo>
                    <a:pt x="3526790" y="8800681"/>
                  </a:lnTo>
                  <a:lnTo>
                    <a:pt x="3540671" y="8762581"/>
                  </a:lnTo>
                  <a:lnTo>
                    <a:pt x="3552571" y="8711781"/>
                  </a:lnTo>
                  <a:lnTo>
                    <a:pt x="3562413" y="8673681"/>
                  </a:lnTo>
                  <a:lnTo>
                    <a:pt x="3570173" y="8622881"/>
                  </a:lnTo>
                  <a:lnTo>
                    <a:pt x="3575774" y="8572081"/>
                  </a:lnTo>
                  <a:lnTo>
                    <a:pt x="3579164" y="8533981"/>
                  </a:lnTo>
                  <a:lnTo>
                    <a:pt x="3580320" y="8483181"/>
                  </a:lnTo>
                  <a:lnTo>
                    <a:pt x="3580320" y="6400381"/>
                  </a:lnTo>
                  <a:lnTo>
                    <a:pt x="3578047" y="6400381"/>
                  </a:lnTo>
                  <a:lnTo>
                    <a:pt x="3578047" y="6393904"/>
                  </a:lnTo>
                  <a:lnTo>
                    <a:pt x="3578047" y="6356134"/>
                  </a:lnTo>
                  <a:lnTo>
                    <a:pt x="3578047" y="6222581"/>
                  </a:lnTo>
                  <a:lnTo>
                    <a:pt x="3578047" y="5521452"/>
                  </a:lnTo>
                  <a:lnTo>
                    <a:pt x="4063085" y="5521452"/>
                  </a:lnTo>
                  <a:lnTo>
                    <a:pt x="4063085" y="5172405"/>
                  </a:lnTo>
                  <a:lnTo>
                    <a:pt x="3573513" y="5172405"/>
                  </a:lnTo>
                  <a:lnTo>
                    <a:pt x="3573513" y="5019027"/>
                  </a:lnTo>
                  <a:lnTo>
                    <a:pt x="3575024" y="4958042"/>
                  </a:lnTo>
                  <a:lnTo>
                    <a:pt x="3579520" y="4900409"/>
                  </a:lnTo>
                  <a:lnTo>
                    <a:pt x="3586988" y="4846193"/>
                  </a:lnTo>
                  <a:lnTo>
                    <a:pt x="3597389" y="4795431"/>
                  </a:lnTo>
                  <a:lnTo>
                    <a:pt x="3610699" y="4748161"/>
                  </a:lnTo>
                  <a:lnTo>
                    <a:pt x="3626878" y="4704435"/>
                  </a:lnTo>
                  <a:lnTo>
                    <a:pt x="3645890" y="4664278"/>
                  </a:lnTo>
                  <a:lnTo>
                    <a:pt x="3667709" y="4627753"/>
                  </a:lnTo>
                  <a:lnTo>
                    <a:pt x="3692309" y="4594885"/>
                  </a:lnTo>
                  <a:lnTo>
                    <a:pt x="3719652" y="4565739"/>
                  </a:lnTo>
                  <a:lnTo>
                    <a:pt x="3749700" y="4540326"/>
                  </a:lnTo>
                  <a:lnTo>
                    <a:pt x="3782441" y="4518711"/>
                  </a:lnTo>
                  <a:lnTo>
                    <a:pt x="3817836" y="4500943"/>
                  </a:lnTo>
                  <a:lnTo>
                    <a:pt x="3855834" y="4487037"/>
                  </a:lnTo>
                  <a:lnTo>
                    <a:pt x="3896436" y="4477055"/>
                  </a:lnTo>
                  <a:lnTo>
                    <a:pt x="3939590" y="4471035"/>
                  </a:lnTo>
                  <a:lnTo>
                    <a:pt x="3985272" y="4469015"/>
                  </a:lnTo>
                  <a:lnTo>
                    <a:pt x="4048798" y="4471263"/>
                  </a:lnTo>
                  <a:lnTo>
                    <a:pt x="4104830" y="4477321"/>
                  </a:lnTo>
                  <a:lnTo>
                    <a:pt x="4153763" y="4486224"/>
                  </a:lnTo>
                  <a:lnTo>
                    <a:pt x="4196054" y="4496968"/>
                  </a:lnTo>
                  <a:lnTo>
                    <a:pt x="4226280" y="4136593"/>
                  </a:lnTo>
                  <a:lnTo>
                    <a:pt x="4174058" y="4122788"/>
                  </a:lnTo>
                  <a:lnTo>
                    <a:pt x="4121594" y="4111599"/>
                  </a:lnTo>
                  <a:lnTo>
                    <a:pt x="4068749" y="4102963"/>
                  </a:lnTo>
                  <a:lnTo>
                    <a:pt x="4015397" y="4096855"/>
                  </a:lnTo>
                  <a:lnTo>
                    <a:pt x="3961422" y="4093210"/>
                  </a:lnTo>
                  <a:lnTo>
                    <a:pt x="3906697" y="4092016"/>
                  </a:lnTo>
                  <a:lnTo>
                    <a:pt x="3872471" y="4092638"/>
                  </a:lnTo>
                  <a:lnTo>
                    <a:pt x="3834053" y="4094810"/>
                  </a:lnTo>
                  <a:lnTo>
                    <a:pt x="3792004" y="4098950"/>
                  </a:lnTo>
                  <a:lnTo>
                    <a:pt x="3746919" y="4105529"/>
                  </a:lnTo>
                  <a:lnTo>
                    <a:pt x="3699357" y="4114965"/>
                  </a:lnTo>
                  <a:lnTo>
                    <a:pt x="3649916" y="4127716"/>
                  </a:lnTo>
                  <a:lnTo>
                    <a:pt x="3599167" y="4144200"/>
                  </a:lnTo>
                  <a:lnTo>
                    <a:pt x="3547681" y="4164876"/>
                  </a:lnTo>
                  <a:lnTo>
                    <a:pt x="3496056" y="4190187"/>
                  </a:lnTo>
                  <a:lnTo>
                    <a:pt x="3444875" y="4220553"/>
                  </a:lnTo>
                  <a:lnTo>
                    <a:pt x="3394684" y="4256443"/>
                  </a:lnTo>
                  <a:lnTo>
                    <a:pt x="3346107" y="4298264"/>
                  </a:lnTo>
                  <a:lnTo>
                    <a:pt x="3315538" y="4329481"/>
                  </a:lnTo>
                  <a:lnTo>
                    <a:pt x="3286747" y="4363021"/>
                  </a:lnTo>
                  <a:lnTo>
                    <a:pt x="3259772" y="4398810"/>
                  </a:lnTo>
                  <a:lnTo>
                    <a:pt x="3234613" y="4436783"/>
                  </a:lnTo>
                  <a:lnTo>
                    <a:pt x="3211334" y="4476851"/>
                  </a:lnTo>
                  <a:lnTo>
                    <a:pt x="3189922" y="4518977"/>
                  </a:lnTo>
                  <a:lnTo>
                    <a:pt x="3170428" y="4563072"/>
                  </a:lnTo>
                  <a:lnTo>
                    <a:pt x="3152876" y="4609071"/>
                  </a:lnTo>
                  <a:lnTo>
                    <a:pt x="3137293" y="4656899"/>
                  </a:lnTo>
                  <a:lnTo>
                    <a:pt x="3123704" y="4706493"/>
                  </a:lnTo>
                  <a:lnTo>
                    <a:pt x="3112122" y="4757775"/>
                  </a:lnTo>
                  <a:lnTo>
                    <a:pt x="3102597" y="4810684"/>
                  </a:lnTo>
                  <a:lnTo>
                    <a:pt x="3095129" y="4865141"/>
                  </a:lnTo>
                  <a:lnTo>
                    <a:pt x="3089770" y="4921097"/>
                  </a:lnTo>
                  <a:lnTo>
                    <a:pt x="3086531" y="4978451"/>
                  </a:lnTo>
                  <a:lnTo>
                    <a:pt x="3085452" y="5037163"/>
                  </a:lnTo>
                  <a:lnTo>
                    <a:pt x="3085452" y="5172405"/>
                  </a:lnTo>
                  <a:lnTo>
                    <a:pt x="2780982" y="5172405"/>
                  </a:lnTo>
                  <a:lnTo>
                    <a:pt x="2780982" y="5521452"/>
                  </a:lnTo>
                  <a:lnTo>
                    <a:pt x="3085452" y="5521452"/>
                  </a:lnTo>
                  <a:lnTo>
                    <a:pt x="3085452" y="6623063"/>
                  </a:lnTo>
                  <a:lnTo>
                    <a:pt x="3089224" y="6623063"/>
                  </a:lnTo>
                  <a:lnTo>
                    <a:pt x="3089224" y="8483181"/>
                  </a:lnTo>
                  <a:lnTo>
                    <a:pt x="3087014" y="8533981"/>
                  </a:lnTo>
                  <a:lnTo>
                    <a:pt x="3080512" y="8572081"/>
                  </a:lnTo>
                  <a:lnTo>
                    <a:pt x="3069907" y="8622881"/>
                  </a:lnTo>
                  <a:lnTo>
                    <a:pt x="3055416" y="8660981"/>
                  </a:lnTo>
                  <a:lnTo>
                    <a:pt x="3037255" y="8711781"/>
                  </a:lnTo>
                  <a:lnTo>
                    <a:pt x="3015602" y="8749881"/>
                  </a:lnTo>
                  <a:lnTo>
                    <a:pt x="2990672" y="8787981"/>
                  </a:lnTo>
                  <a:lnTo>
                    <a:pt x="2962681" y="8813381"/>
                  </a:lnTo>
                  <a:lnTo>
                    <a:pt x="2931820" y="8851481"/>
                  </a:lnTo>
                  <a:lnTo>
                    <a:pt x="2898279" y="8876881"/>
                  </a:lnTo>
                  <a:lnTo>
                    <a:pt x="2862288" y="8902281"/>
                  </a:lnTo>
                  <a:lnTo>
                    <a:pt x="2824048" y="8927681"/>
                  </a:lnTo>
                  <a:lnTo>
                    <a:pt x="2783738" y="8940381"/>
                  </a:lnTo>
                  <a:lnTo>
                    <a:pt x="2741587" y="8953081"/>
                  </a:lnTo>
                  <a:lnTo>
                    <a:pt x="2652547" y="8978481"/>
                  </a:lnTo>
                  <a:lnTo>
                    <a:pt x="2604071" y="8978481"/>
                  </a:lnTo>
                  <a:lnTo>
                    <a:pt x="2556306" y="8965781"/>
                  </a:lnTo>
                  <a:lnTo>
                    <a:pt x="2509532" y="8965781"/>
                  </a:lnTo>
                  <a:lnTo>
                    <a:pt x="2464041" y="8953081"/>
                  </a:lnTo>
                  <a:lnTo>
                    <a:pt x="2420099" y="8927681"/>
                  </a:lnTo>
                  <a:lnTo>
                    <a:pt x="2378011" y="8902281"/>
                  </a:lnTo>
                  <a:lnTo>
                    <a:pt x="2338032" y="8876881"/>
                  </a:lnTo>
                  <a:lnTo>
                    <a:pt x="2300465" y="8851481"/>
                  </a:lnTo>
                  <a:lnTo>
                    <a:pt x="2266772" y="8813381"/>
                  </a:lnTo>
                  <a:lnTo>
                    <a:pt x="2237168" y="8775281"/>
                  </a:lnTo>
                  <a:lnTo>
                    <a:pt x="2211781" y="8737181"/>
                  </a:lnTo>
                  <a:lnTo>
                    <a:pt x="2190737" y="8699081"/>
                  </a:lnTo>
                  <a:lnTo>
                    <a:pt x="2174151" y="8648281"/>
                  </a:lnTo>
                  <a:lnTo>
                    <a:pt x="2162149" y="8597481"/>
                  </a:lnTo>
                  <a:lnTo>
                    <a:pt x="2154859" y="8559381"/>
                  </a:lnTo>
                  <a:lnTo>
                    <a:pt x="2152396" y="8508581"/>
                  </a:lnTo>
                  <a:lnTo>
                    <a:pt x="2152396" y="7302081"/>
                  </a:lnTo>
                  <a:lnTo>
                    <a:pt x="2048891" y="7225881"/>
                  </a:lnTo>
                  <a:lnTo>
                    <a:pt x="2008251" y="7200481"/>
                  </a:lnTo>
                  <a:lnTo>
                    <a:pt x="1968385" y="7175081"/>
                  </a:lnTo>
                  <a:lnTo>
                    <a:pt x="1929307" y="7136981"/>
                  </a:lnTo>
                  <a:lnTo>
                    <a:pt x="1891030" y="7111581"/>
                  </a:lnTo>
                  <a:lnTo>
                    <a:pt x="1853565" y="7073481"/>
                  </a:lnTo>
                  <a:lnTo>
                    <a:pt x="1816900" y="7035381"/>
                  </a:lnTo>
                  <a:lnTo>
                    <a:pt x="1781060" y="7009981"/>
                  </a:lnTo>
                  <a:lnTo>
                    <a:pt x="1746046" y="6971881"/>
                  </a:lnTo>
                  <a:lnTo>
                    <a:pt x="1711858" y="6933781"/>
                  </a:lnTo>
                  <a:lnTo>
                    <a:pt x="1678508" y="6895681"/>
                  </a:lnTo>
                  <a:lnTo>
                    <a:pt x="1646008" y="6870281"/>
                  </a:lnTo>
                  <a:lnTo>
                    <a:pt x="1614360" y="6832181"/>
                  </a:lnTo>
                  <a:lnTo>
                    <a:pt x="1583575" y="6794081"/>
                  </a:lnTo>
                  <a:lnTo>
                    <a:pt x="1553641" y="6755981"/>
                  </a:lnTo>
                  <a:lnTo>
                    <a:pt x="1524584" y="6717881"/>
                  </a:lnTo>
                  <a:lnTo>
                    <a:pt x="1496415" y="6679781"/>
                  </a:lnTo>
                  <a:lnTo>
                    <a:pt x="1469123" y="6628981"/>
                  </a:lnTo>
                  <a:lnTo>
                    <a:pt x="1442720" y="6590881"/>
                  </a:lnTo>
                  <a:lnTo>
                    <a:pt x="1417218" y="6552781"/>
                  </a:lnTo>
                  <a:lnTo>
                    <a:pt x="1392631" y="6514681"/>
                  </a:lnTo>
                  <a:lnTo>
                    <a:pt x="1368945" y="6463881"/>
                  </a:lnTo>
                  <a:lnTo>
                    <a:pt x="1346187" y="6425781"/>
                  </a:lnTo>
                  <a:lnTo>
                    <a:pt x="1324343" y="6387681"/>
                  </a:lnTo>
                  <a:lnTo>
                    <a:pt x="1303439" y="6336881"/>
                  </a:lnTo>
                  <a:lnTo>
                    <a:pt x="1283474" y="6298781"/>
                  </a:lnTo>
                  <a:lnTo>
                    <a:pt x="1264450" y="6247981"/>
                  </a:lnTo>
                  <a:lnTo>
                    <a:pt x="1246390" y="6209881"/>
                  </a:lnTo>
                  <a:lnTo>
                    <a:pt x="1229283" y="6159081"/>
                  </a:lnTo>
                  <a:lnTo>
                    <a:pt x="1213142" y="6120981"/>
                  </a:lnTo>
                  <a:lnTo>
                    <a:pt x="1197965" y="6070181"/>
                  </a:lnTo>
                  <a:lnTo>
                    <a:pt x="1183779" y="6019381"/>
                  </a:lnTo>
                  <a:lnTo>
                    <a:pt x="1170571" y="5981281"/>
                  </a:lnTo>
                  <a:lnTo>
                    <a:pt x="1158367" y="5930481"/>
                  </a:lnTo>
                  <a:lnTo>
                    <a:pt x="1147152" y="5879681"/>
                  </a:lnTo>
                  <a:lnTo>
                    <a:pt x="1136954" y="5828881"/>
                  </a:lnTo>
                  <a:lnTo>
                    <a:pt x="1127760" y="5790781"/>
                  </a:lnTo>
                  <a:lnTo>
                    <a:pt x="1119581" y="5739981"/>
                  </a:lnTo>
                  <a:lnTo>
                    <a:pt x="1112443" y="5689181"/>
                  </a:lnTo>
                  <a:lnTo>
                    <a:pt x="1106322" y="5638381"/>
                  </a:lnTo>
                  <a:lnTo>
                    <a:pt x="1101255" y="5587581"/>
                  </a:lnTo>
                  <a:lnTo>
                    <a:pt x="1097229" y="5549481"/>
                  </a:lnTo>
                  <a:lnTo>
                    <a:pt x="1094257" y="5498681"/>
                  </a:lnTo>
                  <a:lnTo>
                    <a:pt x="1092352" y="5447881"/>
                  </a:lnTo>
                  <a:lnTo>
                    <a:pt x="1091501" y="5397081"/>
                  </a:lnTo>
                  <a:lnTo>
                    <a:pt x="1091615" y="5371681"/>
                  </a:lnTo>
                  <a:lnTo>
                    <a:pt x="1091730" y="5346281"/>
                  </a:lnTo>
                  <a:lnTo>
                    <a:pt x="1093038" y="5295481"/>
                  </a:lnTo>
                  <a:lnTo>
                    <a:pt x="1095438" y="5244681"/>
                  </a:lnTo>
                  <a:lnTo>
                    <a:pt x="1098829" y="5193881"/>
                  </a:lnTo>
                  <a:lnTo>
                    <a:pt x="1103223" y="5143081"/>
                  </a:lnTo>
                  <a:lnTo>
                    <a:pt x="1108633" y="5104981"/>
                  </a:lnTo>
                  <a:lnTo>
                    <a:pt x="1115021" y="5054181"/>
                  </a:lnTo>
                  <a:lnTo>
                    <a:pt x="1122387" y="5003381"/>
                  </a:lnTo>
                  <a:lnTo>
                    <a:pt x="1130731" y="4965281"/>
                  </a:lnTo>
                  <a:lnTo>
                    <a:pt x="1140028" y="4914481"/>
                  </a:lnTo>
                  <a:lnTo>
                    <a:pt x="1150264" y="4863681"/>
                  </a:lnTo>
                  <a:lnTo>
                    <a:pt x="1161440" y="4825581"/>
                  </a:lnTo>
                  <a:lnTo>
                    <a:pt x="1173556" y="4774781"/>
                  </a:lnTo>
                  <a:lnTo>
                    <a:pt x="1186573" y="4723981"/>
                  </a:lnTo>
                  <a:lnTo>
                    <a:pt x="1200492" y="4685881"/>
                  </a:lnTo>
                  <a:lnTo>
                    <a:pt x="1215313" y="4635081"/>
                  </a:lnTo>
                  <a:lnTo>
                    <a:pt x="1231011" y="4596981"/>
                  </a:lnTo>
                  <a:lnTo>
                    <a:pt x="1247584" y="4558881"/>
                  </a:lnTo>
                  <a:lnTo>
                    <a:pt x="1265021" y="4508081"/>
                  </a:lnTo>
                  <a:lnTo>
                    <a:pt x="1283309" y="4469981"/>
                  </a:lnTo>
                  <a:lnTo>
                    <a:pt x="1302448" y="4431881"/>
                  </a:lnTo>
                  <a:lnTo>
                    <a:pt x="1322400" y="4381081"/>
                  </a:lnTo>
                  <a:lnTo>
                    <a:pt x="1343190" y="4342981"/>
                  </a:lnTo>
                  <a:lnTo>
                    <a:pt x="1364767" y="4304881"/>
                  </a:lnTo>
                  <a:lnTo>
                    <a:pt x="1387157" y="4266781"/>
                  </a:lnTo>
                  <a:lnTo>
                    <a:pt x="1410335" y="4228681"/>
                  </a:lnTo>
                  <a:lnTo>
                    <a:pt x="1434287" y="4177881"/>
                  </a:lnTo>
                  <a:lnTo>
                    <a:pt x="1459001" y="4139781"/>
                  </a:lnTo>
                  <a:lnTo>
                    <a:pt x="1484477" y="4101681"/>
                  </a:lnTo>
                  <a:lnTo>
                    <a:pt x="1510703" y="4063581"/>
                  </a:lnTo>
                  <a:lnTo>
                    <a:pt x="1537652" y="4038181"/>
                  </a:lnTo>
                  <a:lnTo>
                    <a:pt x="1565338" y="4000081"/>
                  </a:lnTo>
                  <a:lnTo>
                    <a:pt x="1593723" y="3961981"/>
                  </a:lnTo>
                  <a:lnTo>
                    <a:pt x="1622818" y="3923881"/>
                  </a:lnTo>
                  <a:lnTo>
                    <a:pt x="1652612" y="3885781"/>
                  </a:lnTo>
                  <a:lnTo>
                    <a:pt x="1683080" y="3860381"/>
                  </a:lnTo>
                  <a:lnTo>
                    <a:pt x="1714220" y="3822281"/>
                  </a:lnTo>
                  <a:lnTo>
                    <a:pt x="1746021" y="3784181"/>
                  </a:lnTo>
                  <a:lnTo>
                    <a:pt x="1778469" y="3758781"/>
                  </a:lnTo>
                  <a:lnTo>
                    <a:pt x="1811566" y="3720681"/>
                  </a:lnTo>
                  <a:lnTo>
                    <a:pt x="1845284" y="3695281"/>
                  </a:lnTo>
                  <a:lnTo>
                    <a:pt x="1879625" y="3669881"/>
                  </a:lnTo>
                  <a:lnTo>
                    <a:pt x="1914563" y="3631781"/>
                  </a:lnTo>
                  <a:lnTo>
                    <a:pt x="1950110" y="3606381"/>
                  </a:lnTo>
                  <a:lnTo>
                    <a:pt x="1986241" y="3580981"/>
                  </a:lnTo>
                  <a:lnTo>
                    <a:pt x="2022944" y="3555581"/>
                  </a:lnTo>
                  <a:lnTo>
                    <a:pt x="2098027" y="3504781"/>
                  </a:lnTo>
                  <a:lnTo>
                    <a:pt x="2175294" y="3453981"/>
                  </a:lnTo>
                  <a:lnTo>
                    <a:pt x="2254656" y="3403181"/>
                  </a:lnTo>
                  <a:lnTo>
                    <a:pt x="2295093" y="3377781"/>
                  </a:lnTo>
                  <a:lnTo>
                    <a:pt x="2336012" y="3365081"/>
                  </a:lnTo>
                  <a:lnTo>
                    <a:pt x="2419299" y="3314281"/>
                  </a:lnTo>
                  <a:lnTo>
                    <a:pt x="2504414" y="3288881"/>
                  </a:lnTo>
                  <a:lnTo>
                    <a:pt x="2547632" y="3263481"/>
                  </a:lnTo>
                  <a:lnTo>
                    <a:pt x="2954566" y="3149181"/>
                  </a:lnTo>
                  <a:lnTo>
                    <a:pt x="3001581" y="3149181"/>
                  </a:lnTo>
                  <a:lnTo>
                    <a:pt x="3048914" y="3136481"/>
                  </a:lnTo>
                  <a:lnTo>
                    <a:pt x="3096552" y="3136481"/>
                  </a:lnTo>
                  <a:lnTo>
                    <a:pt x="3144507" y="3123781"/>
                  </a:lnTo>
                  <a:lnTo>
                    <a:pt x="3557066" y="3123781"/>
                  </a:lnTo>
                  <a:lnTo>
                    <a:pt x="3607016" y="3136481"/>
                  </a:lnTo>
                  <a:lnTo>
                    <a:pt x="3656711" y="3136481"/>
                  </a:lnTo>
                  <a:lnTo>
                    <a:pt x="3706152" y="3149181"/>
                  </a:lnTo>
                  <a:lnTo>
                    <a:pt x="3755313" y="3149181"/>
                  </a:lnTo>
                  <a:lnTo>
                    <a:pt x="4090936" y="3238081"/>
                  </a:lnTo>
                  <a:lnTo>
                    <a:pt x="4137507" y="3263481"/>
                  </a:lnTo>
                  <a:lnTo>
                    <a:pt x="4229455" y="3288881"/>
                  </a:lnTo>
                  <a:lnTo>
                    <a:pt x="4319778" y="3339681"/>
                  </a:lnTo>
                  <a:lnTo>
                    <a:pt x="4364279" y="3352381"/>
                  </a:lnTo>
                  <a:lnTo>
                    <a:pt x="4495050" y="3428581"/>
                  </a:lnTo>
                  <a:lnTo>
                    <a:pt x="4579810" y="3479381"/>
                  </a:lnTo>
                  <a:lnTo>
                    <a:pt x="4662500" y="3530181"/>
                  </a:lnTo>
                  <a:lnTo>
                    <a:pt x="4703038" y="3568281"/>
                  </a:lnTo>
                  <a:lnTo>
                    <a:pt x="4743031" y="3593681"/>
                  </a:lnTo>
                  <a:lnTo>
                    <a:pt x="4782451" y="3631781"/>
                  </a:lnTo>
                  <a:lnTo>
                    <a:pt x="4821288" y="3657181"/>
                  </a:lnTo>
                  <a:lnTo>
                    <a:pt x="4859540" y="3695281"/>
                  </a:lnTo>
                  <a:lnTo>
                    <a:pt x="4897171" y="3733381"/>
                  </a:lnTo>
                  <a:lnTo>
                    <a:pt x="4933302" y="3758781"/>
                  </a:lnTo>
                  <a:lnTo>
                    <a:pt x="4968570" y="3796881"/>
                  </a:lnTo>
                  <a:lnTo>
                    <a:pt x="5002949" y="3834981"/>
                  </a:lnTo>
                  <a:lnTo>
                    <a:pt x="5036464" y="3873081"/>
                  </a:lnTo>
                  <a:lnTo>
                    <a:pt x="5069090" y="3911181"/>
                  </a:lnTo>
                  <a:lnTo>
                    <a:pt x="5100828" y="3949281"/>
                  </a:lnTo>
                  <a:lnTo>
                    <a:pt x="5131663" y="3987381"/>
                  </a:lnTo>
                  <a:lnTo>
                    <a:pt x="5161610" y="4025481"/>
                  </a:lnTo>
                  <a:lnTo>
                    <a:pt x="5190642" y="4063581"/>
                  </a:lnTo>
                  <a:lnTo>
                    <a:pt x="5218773" y="4101681"/>
                  </a:lnTo>
                  <a:lnTo>
                    <a:pt x="5245976" y="4139781"/>
                  </a:lnTo>
                  <a:lnTo>
                    <a:pt x="5272265" y="4177881"/>
                  </a:lnTo>
                  <a:lnTo>
                    <a:pt x="5297640" y="4215981"/>
                  </a:lnTo>
                  <a:lnTo>
                    <a:pt x="5322074" y="4266781"/>
                  </a:lnTo>
                  <a:lnTo>
                    <a:pt x="5345569" y="4304881"/>
                  </a:lnTo>
                  <a:lnTo>
                    <a:pt x="5368125" y="4342981"/>
                  </a:lnTo>
                  <a:lnTo>
                    <a:pt x="5389740" y="4393781"/>
                  </a:lnTo>
                  <a:lnTo>
                    <a:pt x="5410390" y="4431881"/>
                  </a:lnTo>
                  <a:lnTo>
                    <a:pt x="5430088" y="4482681"/>
                  </a:lnTo>
                  <a:lnTo>
                    <a:pt x="5448833" y="4520781"/>
                  </a:lnTo>
                  <a:lnTo>
                    <a:pt x="5466600" y="4571581"/>
                  </a:lnTo>
                  <a:lnTo>
                    <a:pt x="5483403" y="4609681"/>
                  </a:lnTo>
                  <a:lnTo>
                    <a:pt x="5499227" y="4660481"/>
                  </a:lnTo>
                  <a:lnTo>
                    <a:pt x="5514060" y="4711281"/>
                  </a:lnTo>
                  <a:lnTo>
                    <a:pt x="5527916" y="4749381"/>
                  </a:lnTo>
                  <a:lnTo>
                    <a:pt x="5540768" y="4800181"/>
                  </a:lnTo>
                  <a:lnTo>
                    <a:pt x="5552630" y="4850981"/>
                  </a:lnTo>
                  <a:lnTo>
                    <a:pt x="5563476" y="4889081"/>
                  </a:lnTo>
                  <a:lnTo>
                    <a:pt x="5566283" y="4901781"/>
                  </a:lnTo>
                  <a:lnTo>
                    <a:pt x="5566283" y="3746081"/>
                  </a:lnTo>
                  <a:close/>
                </a:path>
              </a:pathLst>
            </a:custGeom>
            <a:solidFill>
              <a:srgbClr val="E8531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" name="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96" y="8737492"/>
            <a:ext cx="3792156" cy="24802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B4A5B284-E7DF-6D8E-53DB-ED8328911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2756" y="0"/>
            <a:ext cx="4991100" cy="6905625"/>
          </a:xfrm>
          <a:prstGeom prst="rect">
            <a:avLst/>
          </a:prstGeom>
        </p:spPr>
      </p:pic>
      <p:grpSp>
        <p:nvGrpSpPr>
          <p:cNvPr id="41" name="object 18">
            <a:extLst>
              <a:ext uri="{FF2B5EF4-FFF2-40B4-BE49-F238E27FC236}">
                <a16:creationId xmlns:a16="http://schemas.microsoft.com/office/drawing/2014/main" id="{DC8C0523-C8DD-6342-AC98-5741A6A2A070}"/>
              </a:ext>
            </a:extLst>
          </p:cNvPr>
          <p:cNvGrpSpPr/>
          <p:nvPr/>
        </p:nvGrpSpPr>
        <p:grpSpPr>
          <a:xfrm>
            <a:off x="1308273" y="5721493"/>
            <a:ext cx="5728580" cy="3244215"/>
            <a:chOff x="7769760" y="5716258"/>
            <a:chExt cx="5163820" cy="3244215"/>
          </a:xfrm>
        </p:grpSpPr>
        <p:sp>
          <p:nvSpPr>
            <p:cNvPr id="42" name="object 19">
              <a:extLst>
                <a:ext uri="{FF2B5EF4-FFF2-40B4-BE49-F238E27FC236}">
                  <a16:creationId xmlns:a16="http://schemas.microsoft.com/office/drawing/2014/main" id="{740F06B4-6091-980C-9F69-65071EB1BD6F}"/>
                </a:ext>
              </a:extLst>
            </p:cNvPr>
            <p:cNvSpPr/>
            <p:nvPr/>
          </p:nvSpPr>
          <p:spPr>
            <a:xfrm>
              <a:off x="7774996" y="5721493"/>
              <a:ext cx="5153660" cy="3233420"/>
            </a:xfrm>
            <a:custGeom>
              <a:avLst/>
              <a:gdLst/>
              <a:ahLst/>
              <a:cxnLst/>
              <a:rect l="l" t="t" r="r" b="b"/>
              <a:pathLst>
                <a:path w="5153659" h="3233420">
                  <a:moveTo>
                    <a:pt x="5000151" y="0"/>
                  </a:moveTo>
                  <a:lnTo>
                    <a:pt x="153168" y="0"/>
                  </a:lnTo>
                  <a:lnTo>
                    <a:pt x="104754" y="7809"/>
                  </a:lnTo>
                  <a:lnTo>
                    <a:pt x="62708" y="29555"/>
                  </a:lnTo>
                  <a:lnTo>
                    <a:pt x="29552" y="62714"/>
                  </a:lnTo>
                  <a:lnTo>
                    <a:pt x="7808" y="104763"/>
                  </a:lnTo>
                  <a:lnTo>
                    <a:pt x="0" y="153178"/>
                  </a:lnTo>
                  <a:lnTo>
                    <a:pt x="0" y="3079969"/>
                  </a:lnTo>
                  <a:lnTo>
                    <a:pt x="7808" y="3128383"/>
                  </a:lnTo>
                  <a:lnTo>
                    <a:pt x="29552" y="3170432"/>
                  </a:lnTo>
                  <a:lnTo>
                    <a:pt x="62708" y="3203591"/>
                  </a:lnTo>
                  <a:lnTo>
                    <a:pt x="104754" y="3225338"/>
                  </a:lnTo>
                  <a:lnTo>
                    <a:pt x="153168" y="3233147"/>
                  </a:lnTo>
                  <a:lnTo>
                    <a:pt x="5000151" y="3233147"/>
                  </a:lnTo>
                  <a:lnTo>
                    <a:pt x="5048566" y="3225338"/>
                  </a:lnTo>
                  <a:lnTo>
                    <a:pt x="5090615" y="3203591"/>
                  </a:lnTo>
                  <a:lnTo>
                    <a:pt x="5123774" y="3170432"/>
                  </a:lnTo>
                  <a:lnTo>
                    <a:pt x="5145520" y="3128383"/>
                  </a:lnTo>
                  <a:lnTo>
                    <a:pt x="5153330" y="3079969"/>
                  </a:lnTo>
                  <a:lnTo>
                    <a:pt x="5153330" y="153178"/>
                  </a:lnTo>
                  <a:lnTo>
                    <a:pt x="5145520" y="104763"/>
                  </a:lnTo>
                  <a:lnTo>
                    <a:pt x="5123774" y="62714"/>
                  </a:lnTo>
                  <a:lnTo>
                    <a:pt x="5090615" y="29555"/>
                  </a:lnTo>
                  <a:lnTo>
                    <a:pt x="5048566" y="7809"/>
                  </a:lnTo>
                  <a:lnTo>
                    <a:pt x="50001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0">
              <a:extLst>
                <a:ext uri="{FF2B5EF4-FFF2-40B4-BE49-F238E27FC236}">
                  <a16:creationId xmlns:a16="http://schemas.microsoft.com/office/drawing/2014/main" id="{1C2EE13B-9732-90B0-8E17-3566B317ACF3}"/>
                </a:ext>
              </a:extLst>
            </p:cNvPr>
            <p:cNvSpPr/>
            <p:nvPr/>
          </p:nvSpPr>
          <p:spPr>
            <a:xfrm>
              <a:off x="7774996" y="5721493"/>
              <a:ext cx="5153660" cy="3233420"/>
            </a:xfrm>
            <a:custGeom>
              <a:avLst/>
              <a:gdLst/>
              <a:ahLst/>
              <a:cxnLst/>
              <a:rect l="l" t="t" r="r" b="b"/>
              <a:pathLst>
                <a:path w="5153659" h="3233420">
                  <a:moveTo>
                    <a:pt x="5000151" y="3233147"/>
                  </a:moveTo>
                  <a:lnTo>
                    <a:pt x="153168" y="3233147"/>
                  </a:lnTo>
                  <a:lnTo>
                    <a:pt x="104754" y="3225338"/>
                  </a:lnTo>
                  <a:lnTo>
                    <a:pt x="62708" y="3203591"/>
                  </a:lnTo>
                  <a:lnTo>
                    <a:pt x="29552" y="3170432"/>
                  </a:lnTo>
                  <a:lnTo>
                    <a:pt x="7808" y="3128383"/>
                  </a:lnTo>
                  <a:lnTo>
                    <a:pt x="0" y="3079969"/>
                  </a:lnTo>
                  <a:lnTo>
                    <a:pt x="0" y="153178"/>
                  </a:lnTo>
                  <a:lnTo>
                    <a:pt x="7808" y="104763"/>
                  </a:lnTo>
                  <a:lnTo>
                    <a:pt x="29552" y="62714"/>
                  </a:lnTo>
                  <a:lnTo>
                    <a:pt x="62708" y="29555"/>
                  </a:lnTo>
                  <a:lnTo>
                    <a:pt x="104754" y="7809"/>
                  </a:lnTo>
                  <a:lnTo>
                    <a:pt x="153168" y="0"/>
                  </a:lnTo>
                  <a:lnTo>
                    <a:pt x="5000151" y="0"/>
                  </a:lnTo>
                  <a:lnTo>
                    <a:pt x="5048566" y="7809"/>
                  </a:lnTo>
                  <a:lnTo>
                    <a:pt x="5090615" y="29555"/>
                  </a:lnTo>
                  <a:lnTo>
                    <a:pt x="5123774" y="62714"/>
                  </a:lnTo>
                  <a:lnTo>
                    <a:pt x="5145520" y="104763"/>
                  </a:lnTo>
                  <a:lnTo>
                    <a:pt x="5153330" y="153178"/>
                  </a:lnTo>
                  <a:lnTo>
                    <a:pt x="5153330" y="3079969"/>
                  </a:lnTo>
                  <a:lnTo>
                    <a:pt x="5145520" y="3128383"/>
                  </a:lnTo>
                  <a:lnTo>
                    <a:pt x="5123774" y="3170432"/>
                  </a:lnTo>
                  <a:lnTo>
                    <a:pt x="5090615" y="3203591"/>
                  </a:lnTo>
                  <a:lnTo>
                    <a:pt x="5048566" y="3225338"/>
                  </a:lnTo>
                  <a:lnTo>
                    <a:pt x="5000151" y="3233147"/>
                  </a:lnTo>
                  <a:close/>
                </a:path>
              </a:pathLst>
            </a:custGeom>
            <a:ln w="10470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/>
          <p:nvPr/>
        </p:nvSpPr>
        <p:spPr>
          <a:xfrm>
            <a:off x="3602254" y="10274840"/>
            <a:ext cx="170180" cy="289560"/>
          </a:xfrm>
          <a:custGeom>
            <a:avLst/>
            <a:gdLst/>
            <a:ahLst/>
            <a:cxnLst/>
            <a:rect l="l" t="t" r="r" b="b"/>
            <a:pathLst>
              <a:path w="170179" h="289559">
                <a:moveTo>
                  <a:pt x="96531" y="0"/>
                </a:moveTo>
                <a:lnTo>
                  <a:pt x="59365" y="5754"/>
                </a:lnTo>
                <a:lnTo>
                  <a:pt x="30738" y="21691"/>
                </a:lnTo>
                <a:lnTo>
                  <a:pt x="12330" y="45821"/>
                </a:lnTo>
                <a:lnTo>
                  <a:pt x="5821" y="76154"/>
                </a:lnTo>
                <a:lnTo>
                  <a:pt x="10957" y="102967"/>
                </a:lnTo>
                <a:lnTo>
                  <a:pt x="25690" y="124632"/>
                </a:lnTo>
                <a:lnTo>
                  <a:pt x="49006" y="141926"/>
                </a:lnTo>
                <a:lnTo>
                  <a:pt x="79892" y="155628"/>
                </a:lnTo>
                <a:lnTo>
                  <a:pt x="104123" y="166800"/>
                </a:lnTo>
                <a:lnTo>
                  <a:pt x="120514" y="179142"/>
                </a:lnTo>
                <a:lnTo>
                  <a:pt x="129806" y="193669"/>
                </a:lnTo>
                <a:lnTo>
                  <a:pt x="132739" y="211396"/>
                </a:lnTo>
                <a:lnTo>
                  <a:pt x="128779" y="230809"/>
                </a:lnTo>
                <a:lnTo>
                  <a:pt x="117289" y="245932"/>
                </a:lnTo>
                <a:lnTo>
                  <a:pt x="98857" y="255750"/>
                </a:lnTo>
                <a:lnTo>
                  <a:pt x="74071" y="259248"/>
                </a:lnTo>
                <a:lnTo>
                  <a:pt x="55674" y="257791"/>
                </a:lnTo>
                <a:lnTo>
                  <a:pt x="38332" y="253837"/>
                </a:lnTo>
                <a:lnTo>
                  <a:pt x="22630" y="248010"/>
                </a:lnTo>
                <a:lnTo>
                  <a:pt x="9151" y="240935"/>
                </a:lnTo>
                <a:lnTo>
                  <a:pt x="0" y="271311"/>
                </a:lnTo>
                <a:lnTo>
                  <a:pt x="13696" y="278321"/>
                </a:lnTo>
                <a:lnTo>
                  <a:pt x="31256" y="284004"/>
                </a:lnTo>
                <a:lnTo>
                  <a:pt x="51081" y="287814"/>
                </a:lnTo>
                <a:lnTo>
                  <a:pt x="71568" y="289205"/>
                </a:lnTo>
                <a:lnTo>
                  <a:pt x="114826" y="282677"/>
                </a:lnTo>
                <a:lnTo>
                  <a:pt x="145483" y="265069"/>
                </a:lnTo>
                <a:lnTo>
                  <a:pt x="163734" y="239346"/>
                </a:lnTo>
                <a:lnTo>
                  <a:pt x="169774" y="208475"/>
                </a:lnTo>
                <a:lnTo>
                  <a:pt x="165262" y="180798"/>
                </a:lnTo>
                <a:lnTo>
                  <a:pt x="151776" y="158699"/>
                </a:lnTo>
                <a:lnTo>
                  <a:pt x="129395" y="140891"/>
                </a:lnTo>
                <a:lnTo>
                  <a:pt x="98195" y="126090"/>
                </a:lnTo>
                <a:lnTo>
                  <a:pt x="73161" y="115002"/>
                </a:lnTo>
                <a:lnTo>
                  <a:pt x="55808" y="103252"/>
                </a:lnTo>
                <a:lnTo>
                  <a:pt x="45709" y="89395"/>
                </a:lnTo>
                <a:lnTo>
                  <a:pt x="42438" y="71987"/>
                </a:lnTo>
                <a:lnTo>
                  <a:pt x="45312" y="57346"/>
                </a:lnTo>
                <a:lnTo>
                  <a:pt x="54506" y="43799"/>
                </a:lnTo>
                <a:lnTo>
                  <a:pt x="70877" y="33841"/>
                </a:lnTo>
                <a:lnTo>
                  <a:pt x="95285" y="29967"/>
                </a:lnTo>
                <a:lnTo>
                  <a:pt x="113028" y="31346"/>
                </a:lnTo>
                <a:lnTo>
                  <a:pt x="128003" y="34752"/>
                </a:lnTo>
                <a:lnTo>
                  <a:pt x="139936" y="39094"/>
                </a:lnTo>
                <a:lnTo>
                  <a:pt x="148550" y="43276"/>
                </a:lnTo>
                <a:lnTo>
                  <a:pt x="158539" y="13737"/>
                </a:lnTo>
                <a:lnTo>
                  <a:pt x="147624" y="8605"/>
                </a:lnTo>
                <a:lnTo>
                  <a:pt x="133625" y="4214"/>
                </a:lnTo>
                <a:lnTo>
                  <a:pt x="116581" y="1151"/>
                </a:lnTo>
                <a:lnTo>
                  <a:pt x="96531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9031" y="10358479"/>
            <a:ext cx="171439" cy="20598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034982" y="10353900"/>
            <a:ext cx="873760" cy="210185"/>
            <a:chOff x="4034982" y="10353900"/>
            <a:chExt cx="873760" cy="210185"/>
          </a:xfrm>
        </p:grpSpPr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34982" y="10354326"/>
              <a:ext cx="158948" cy="20972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8891" y="10354326"/>
              <a:ext cx="158948" cy="20972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02800" y="10353900"/>
              <a:ext cx="177680" cy="210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11675" y="10353904"/>
              <a:ext cx="131901" cy="2101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76432" y="10353904"/>
              <a:ext cx="131912" cy="21014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4995711" y="10279733"/>
            <a:ext cx="561340" cy="285115"/>
            <a:chOff x="4995711" y="10279733"/>
            <a:chExt cx="561340" cy="285115"/>
          </a:xfrm>
        </p:grpSpPr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95711" y="10279733"/>
              <a:ext cx="371164" cy="2843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96400" y="10353901"/>
              <a:ext cx="160623" cy="210559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5611102" y="10353906"/>
            <a:ext cx="289560" cy="206375"/>
          </a:xfrm>
          <a:custGeom>
            <a:avLst/>
            <a:gdLst/>
            <a:ahLst/>
            <a:cxnLst/>
            <a:rect l="l" t="t" r="r" b="b"/>
            <a:pathLst>
              <a:path w="289560" h="206375">
                <a:moveTo>
                  <a:pt x="223040" y="0"/>
                </a:moveTo>
                <a:lnTo>
                  <a:pt x="178518" y="14146"/>
                </a:lnTo>
                <a:lnTo>
                  <a:pt x="156047" y="40365"/>
                </a:lnTo>
                <a:lnTo>
                  <a:pt x="155209" y="40365"/>
                </a:lnTo>
                <a:lnTo>
                  <a:pt x="146481" y="24052"/>
                </a:lnTo>
                <a:lnTo>
                  <a:pt x="133732" y="11288"/>
                </a:lnTo>
                <a:lnTo>
                  <a:pt x="117472" y="2971"/>
                </a:lnTo>
                <a:lnTo>
                  <a:pt x="98206" y="0"/>
                </a:lnTo>
                <a:lnTo>
                  <a:pt x="75859" y="3095"/>
                </a:lnTo>
                <a:lnTo>
                  <a:pt x="58309" y="11339"/>
                </a:lnTo>
                <a:lnTo>
                  <a:pt x="44894" y="23173"/>
                </a:lnTo>
                <a:lnTo>
                  <a:pt x="34951" y="37035"/>
                </a:lnTo>
                <a:lnTo>
                  <a:pt x="33705" y="37035"/>
                </a:lnTo>
                <a:lnTo>
                  <a:pt x="32040" y="4575"/>
                </a:lnTo>
                <a:lnTo>
                  <a:pt x="0" y="4575"/>
                </a:lnTo>
                <a:lnTo>
                  <a:pt x="785" y="17191"/>
                </a:lnTo>
                <a:lnTo>
                  <a:pt x="1299" y="30272"/>
                </a:lnTo>
                <a:lnTo>
                  <a:pt x="1664" y="59087"/>
                </a:lnTo>
                <a:lnTo>
                  <a:pt x="1664" y="205972"/>
                </a:lnTo>
                <a:lnTo>
                  <a:pt x="37454" y="205972"/>
                </a:lnTo>
                <a:lnTo>
                  <a:pt x="37454" y="78227"/>
                </a:lnTo>
                <a:lnTo>
                  <a:pt x="38281" y="71987"/>
                </a:lnTo>
                <a:lnTo>
                  <a:pt x="69799" y="33104"/>
                </a:lnTo>
                <a:lnTo>
                  <a:pt x="85725" y="29957"/>
                </a:lnTo>
                <a:lnTo>
                  <a:pt x="104049" y="34099"/>
                </a:lnTo>
                <a:lnTo>
                  <a:pt x="117187" y="45616"/>
                </a:lnTo>
                <a:lnTo>
                  <a:pt x="125098" y="63140"/>
                </a:lnTo>
                <a:lnTo>
                  <a:pt x="127744" y="85306"/>
                </a:lnTo>
                <a:lnTo>
                  <a:pt x="127744" y="205972"/>
                </a:lnTo>
                <a:lnTo>
                  <a:pt x="163534" y="205972"/>
                </a:lnTo>
                <a:lnTo>
                  <a:pt x="163534" y="74898"/>
                </a:lnTo>
                <a:lnTo>
                  <a:pt x="164780" y="68238"/>
                </a:lnTo>
                <a:lnTo>
                  <a:pt x="195059" y="32643"/>
                </a:lnTo>
                <a:lnTo>
                  <a:pt x="209721" y="29957"/>
                </a:lnTo>
                <a:lnTo>
                  <a:pt x="229014" y="34203"/>
                </a:lnTo>
                <a:lnTo>
                  <a:pt x="242649" y="46448"/>
                </a:lnTo>
                <a:lnTo>
                  <a:pt x="250744" y="65950"/>
                </a:lnTo>
                <a:lnTo>
                  <a:pt x="253416" y="91965"/>
                </a:lnTo>
                <a:lnTo>
                  <a:pt x="253416" y="205972"/>
                </a:lnTo>
                <a:lnTo>
                  <a:pt x="289205" y="205972"/>
                </a:lnTo>
                <a:lnTo>
                  <a:pt x="289205" y="87379"/>
                </a:lnTo>
                <a:lnTo>
                  <a:pt x="282611" y="44235"/>
                </a:lnTo>
                <a:lnTo>
                  <a:pt x="266108" y="17475"/>
                </a:lnTo>
                <a:lnTo>
                  <a:pt x="244612" y="3822"/>
                </a:lnTo>
                <a:lnTo>
                  <a:pt x="223040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34313" y="9839621"/>
            <a:ext cx="1897464" cy="726267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2435080" y="0"/>
            <a:ext cx="7669530" cy="7618095"/>
          </a:xfrm>
          <a:custGeom>
            <a:avLst/>
            <a:gdLst/>
            <a:ahLst/>
            <a:cxnLst/>
            <a:rect l="l" t="t" r="r" b="b"/>
            <a:pathLst>
              <a:path w="7669530" h="7618095">
                <a:moveTo>
                  <a:pt x="7669019" y="0"/>
                </a:moveTo>
                <a:lnTo>
                  <a:pt x="0" y="0"/>
                </a:lnTo>
                <a:lnTo>
                  <a:pt x="216" y="10697"/>
                </a:lnTo>
                <a:lnTo>
                  <a:pt x="2038" y="74884"/>
                </a:lnTo>
                <a:lnTo>
                  <a:pt x="4375" y="138941"/>
                </a:lnTo>
                <a:lnTo>
                  <a:pt x="7226" y="202865"/>
                </a:lnTo>
                <a:lnTo>
                  <a:pt x="10589" y="266655"/>
                </a:lnTo>
                <a:lnTo>
                  <a:pt x="14461" y="330309"/>
                </a:lnTo>
                <a:lnTo>
                  <a:pt x="18842" y="393824"/>
                </a:lnTo>
                <a:lnTo>
                  <a:pt x="23728" y="457198"/>
                </a:lnTo>
                <a:lnTo>
                  <a:pt x="29119" y="520431"/>
                </a:lnTo>
                <a:lnTo>
                  <a:pt x="35011" y="583518"/>
                </a:lnTo>
                <a:lnTo>
                  <a:pt x="41403" y="646460"/>
                </a:lnTo>
                <a:lnTo>
                  <a:pt x="48292" y="709252"/>
                </a:lnTo>
                <a:lnTo>
                  <a:pt x="55678" y="771895"/>
                </a:lnTo>
                <a:lnTo>
                  <a:pt x="63557" y="834384"/>
                </a:lnTo>
                <a:lnTo>
                  <a:pt x="71928" y="896720"/>
                </a:lnTo>
                <a:lnTo>
                  <a:pt x="80789" y="958899"/>
                </a:lnTo>
                <a:lnTo>
                  <a:pt x="90138" y="1020919"/>
                </a:lnTo>
                <a:lnTo>
                  <a:pt x="99972" y="1082779"/>
                </a:lnTo>
                <a:lnTo>
                  <a:pt x="110290" y="1144476"/>
                </a:lnTo>
                <a:lnTo>
                  <a:pt x="121090" y="1206009"/>
                </a:lnTo>
                <a:lnTo>
                  <a:pt x="132369" y="1267375"/>
                </a:lnTo>
                <a:lnTo>
                  <a:pt x="144127" y="1328573"/>
                </a:lnTo>
                <a:lnTo>
                  <a:pt x="156360" y="1389600"/>
                </a:lnTo>
                <a:lnTo>
                  <a:pt x="169067" y="1450455"/>
                </a:lnTo>
                <a:lnTo>
                  <a:pt x="182245" y="1511135"/>
                </a:lnTo>
                <a:lnTo>
                  <a:pt x="195893" y="1571638"/>
                </a:lnTo>
                <a:lnTo>
                  <a:pt x="210009" y="1631963"/>
                </a:lnTo>
                <a:lnTo>
                  <a:pt x="224590" y="1692107"/>
                </a:lnTo>
                <a:lnTo>
                  <a:pt x="239636" y="1752069"/>
                </a:lnTo>
                <a:lnTo>
                  <a:pt x="255143" y="1811846"/>
                </a:lnTo>
                <a:lnTo>
                  <a:pt x="271109" y="1871436"/>
                </a:lnTo>
                <a:lnTo>
                  <a:pt x="287533" y="1930838"/>
                </a:lnTo>
                <a:lnTo>
                  <a:pt x="304413" y="1990049"/>
                </a:lnTo>
                <a:lnTo>
                  <a:pt x="321747" y="2049068"/>
                </a:lnTo>
                <a:lnTo>
                  <a:pt x="339532" y="2107892"/>
                </a:lnTo>
                <a:lnTo>
                  <a:pt x="357766" y="2166519"/>
                </a:lnTo>
                <a:lnTo>
                  <a:pt x="376449" y="2224948"/>
                </a:lnTo>
                <a:lnTo>
                  <a:pt x="395577" y="2283176"/>
                </a:lnTo>
                <a:lnTo>
                  <a:pt x="415148" y="2341201"/>
                </a:lnTo>
                <a:lnTo>
                  <a:pt x="435161" y="2399021"/>
                </a:lnTo>
                <a:lnTo>
                  <a:pt x="455614" y="2456635"/>
                </a:lnTo>
                <a:lnTo>
                  <a:pt x="476504" y="2514041"/>
                </a:lnTo>
                <a:lnTo>
                  <a:pt x="497830" y="2571235"/>
                </a:lnTo>
                <a:lnTo>
                  <a:pt x="519589" y="2628217"/>
                </a:lnTo>
                <a:lnTo>
                  <a:pt x="541780" y="2684984"/>
                </a:lnTo>
                <a:lnTo>
                  <a:pt x="564401" y="2741534"/>
                </a:lnTo>
                <a:lnTo>
                  <a:pt x="587449" y="2797866"/>
                </a:lnTo>
                <a:lnTo>
                  <a:pt x="610923" y="2853977"/>
                </a:lnTo>
                <a:lnTo>
                  <a:pt x="634820" y="2909865"/>
                </a:lnTo>
                <a:lnTo>
                  <a:pt x="659138" y="2965528"/>
                </a:lnTo>
                <a:lnTo>
                  <a:pt x="683876" y="3020964"/>
                </a:lnTo>
                <a:lnTo>
                  <a:pt x="709032" y="3076172"/>
                </a:lnTo>
                <a:lnTo>
                  <a:pt x="734603" y="3131149"/>
                </a:lnTo>
                <a:lnTo>
                  <a:pt x="760588" y="3185893"/>
                </a:lnTo>
                <a:lnTo>
                  <a:pt x="786984" y="3240403"/>
                </a:lnTo>
                <a:lnTo>
                  <a:pt x="813789" y="3294675"/>
                </a:lnTo>
                <a:lnTo>
                  <a:pt x="841002" y="3348709"/>
                </a:lnTo>
                <a:lnTo>
                  <a:pt x="868621" y="3402502"/>
                </a:lnTo>
                <a:lnTo>
                  <a:pt x="896643" y="3456052"/>
                </a:lnTo>
                <a:lnTo>
                  <a:pt x="925066" y="3509358"/>
                </a:lnTo>
                <a:lnTo>
                  <a:pt x="953889" y="3562416"/>
                </a:lnTo>
                <a:lnTo>
                  <a:pt x="983109" y="3615226"/>
                </a:lnTo>
                <a:lnTo>
                  <a:pt x="1012724" y="3667784"/>
                </a:lnTo>
                <a:lnTo>
                  <a:pt x="1042733" y="3720090"/>
                </a:lnTo>
                <a:lnTo>
                  <a:pt x="1073134" y="3772141"/>
                </a:lnTo>
                <a:lnTo>
                  <a:pt x="1103924" y="3823935"/>
                </a:lnTo>
                <a:lnTo>
                  <a:pt x="1135101" y="3875471"/>
                </a:lnTo>
                <a:lnTo>
                  <a:pt x="1166663" y="3926745"/>
                </a:lnTo>
                <a:lnTo>
                  <a:pt x="1198609" y="3977756"/>
                </a:lnTo>
                <a:lnTo>
                  <a:pt x="1230936" y="4028503"/>
                </a:lnTo>
                <a:lnTo>
                  <a:pt x="1263643" y="4078982"/>
                </a:lnTo>
                <a:lnTo>
                  <a:pt x="1296727" y="4129193"/>
                </a:lnTo>
                <a:lnTo>
                  <a:pt x="1330186" y="4179133"/>
                </a:lnTo>
                <a:lnTo>
                  <a:pt x="1364019" y="4228799"/>
                </a:lnTo>
                <a:lnTo>
                  <a:pt x="1398223" y="4278191"/>
                </a:lnTo>
                <a:lnTo>
                  <a:pt x="1432796" y="4327306"/>
                </a:lnTo>
                <a:lnTo>
                  <a:pt x="1467737" y="4376142"/>
                </a:lnTo>
                <a:lnTo>
                  <a:pt x="1503043" y="4424697"/>
                </a:lnTo>
                <a:lnTo>
                  <a:pt x="1538712" y="4472969"/>
                </a:lnTo>
                <a:lnTo>
                  <a:pt x="1574742" y="4520956"/>
                </a:lnTo>
                <a:lnTo>
                  <a:pt x="1611132" y="4568656"/>
                </a:lnTo>
                <a:lnTo>
                  <a:pt x="1647879" y="4616067"/>
                </a:lnTo>
                <a:lnTo>
                  <a:pt x="1684981" y="4663186"/>
                </a:lnTo>
                <a:lnTo>
                  <a:pt x="1722437" y="4710013"/>
                </a:lnTo>
                <a:lnTo>
                  <a:pt x="1760243" y="4756545"/>
                </a:lnTo>
                <a:lnTo>
                  <a:pt x="1798399" y="4802780"/>
                </a:lnTo>
                <a:lnTo>
                  <a:pt x="1836903" y="4848716"/>
                </a:lnTo>
                <a:lnTo>
                  <a:pt x="1875751" y="4894350"/>
                </a:lnTo>
                <a:lnTo>
                  <a:pt x="1914943" y="4939682"/>
                </a:lnTo>
                <a:lnTo>
                  <a:pt x="1954476" y="4984709"/>
                </a:lnTo>
                <a:lnTo>
                  <a:pt x="1994348" y="5029428"/>
                </a:lnTo>
                <a:lnTo>
                  <a:pt x="2034557" y="5073839"/>
                </a:lnTo>
                <a:lnTo>
                  <a:pt x="2075101" y="5117938"/>
                </a:lnTo>
                <a:lnTo>
                  <a:pt x="2115979" y="5161724"/>
                </a:lnTo>
                <a:lnTo>
                  <a:pt x="2157188" y="5205195"/>
                </a:lnTo>
                <a:lnTo>
                  <a:pt x="2198726" y="5248349"/>
                </a:lnTo>
                <a:lnTo>
                  <a:pt x="2240591" y="5291184"/>
                </a:lnTo>
                <a:lnTo>
                  <a:pt x="2282781" y="5333698"/>
                </a:lnTo>
                <a:lnTo>
                  <a:pt x="2325295" y="5375888"/>
                </a:lnTo>
                <a:lnTo>
                  <a:pt x="2368129" y="5417754"/>
                </a:lnTo>
                <a:lnTo>
                  <a:pt x="2411283" y="5459292"/>
                </a:lnTo>
                <a:lnTo>
                  <a:pt x="2454753" y="5500501"/>
                </a:lnTo>
                <a:lnTo>
                  <a:pt x="2498539" y="5541379"/>
                </a:lnTo>
                <a:lnTo>
                  <a:pt x="2542638" y="5581924"/>
                </a:lnTo>
                <a:lnTo>
                  <a:pt x="2587048" y="5622134"/>
                </a:lnTo>
                <a:lnTo>
                  <a:pt x="2631767" y="5662006"/>
                </a:lnTo>
                <a:lnTo>
                  <a:pt x="2676794" y="5701539"/>
                </a:lnTo>
                <a:lnTo>
                  <a:pt x="2722125" y="5740731"/>
                </a:lnTo>
                <a:lnTo>
                  <a:pt x="2767759" y="5779580"/>
                </a:lnTo>
                <a:lnTo>
                  <a:pt x="2813695" y="5818084"/>
                </a:lnTo>
                <a:lnTo>
                  <a:pt x="2859929" y="5856240"/>
                </a:lnTo>
                <a:lnTo>
                  <a:pt x="2906461" y="5894047"/>
                </a:lnTo>
                <a:lnTo>
                  <a:pt x="2953287" y="5931503"/>
                </a:lnTo>
                <a:lnTo>
                  <a:pt x="3000407" y="5968606"/>
                </a:lnTo>
                <a:lnTo>
                  <a:pt x="3047817" y="6005353"/>
                </a:lnTo>
                <a:lnTo>
                  <a:pt x="3095517" y="6041743"/>
                </a:lnTo>
                <a:lnTo>
                  <a:pt x="3143503" y="6077774"/>
                </a:lnTo>
                <a:lnTo>
                  <a:pt x="3191775" y="6113443"/>
                </a:lnTo>
                <a:lnTo>
                  <a:pt x="3240329" y="6148749"/>
                </a:lnTo>
                <a:lnTo>
                  <a:pt x="3289165" y="6183690"/>
                </a:lnTo>
                <a:lnTo>
                  <a:pt x="3338279" y="6218264"/>
                </a:lnTo>
                <a:lnTo>
                  <a:pt x="3387671" y="6252468"/>
                </a:lnTo>
                <a:lnTo>
                  <a:pt x="3437337" y="6286301"/>
                </a:lnTo>
                <a:lnTo>
                  <a:pt x="3487277" y="6319761"/>
                </a:lnTo>
                <a:lnTo>
                  <a:pt x="3537487" y="6352845"/>
                </a:lnTo>
                <a:lnTo>
                  <a:pt x="3587966" y="6385552"/>
                </a:lnTo>
                <a:lnTo>
                  <a:pt x="3638712" y="6417880"/>
                </a:lnTo>
                <a:lnTo>
                  <a:pt x="3689723" y="6449826"/>
                </a:lnTo>
                <a:lnTo>
                  <a:pt x="3740997" y="6481389"/>
                </a:lnTo>
                <a:lnTo>
                  <a:pt x="3792532" y="6512566"/>
                </a:lnTo>
                <a:lnTo>
                  <a:pt x="3844326" y="6543356"/>
                </a:lnTo>
                <a:lnTo>
                  <a:pt x="3896377" y="6573757"/>
                </a:lnTo>
                <a:lnTo>
                  <a:pt x="3948682" y="6603766"/>
                </a:lnTo>
                <a:lnTo>
                  <a:pt x="4001241" y="6633382"/>
                </a:lnTo>
                <a:lnTo>
                  <a:pt x="4054050" y="6662602"/>
                </a:lnTo>
                <a:lnTo>
                  <a:pt x="4107108" y="6691426"/>
                </a:lnTo>
                <a:lnTo>
                  <a:pt x="4213963" y="6747871"/>
                </a:lnTo>
                <a:lnTo>
                  <a:pt x="4321789" y="6802703"/>
                </a:lnTo>
                <a:lnTo>
                  <a:pt x="4430570" y="6855905"/>
                </a:lnTo>
                <a:lnTo>
                  <a:pt x="4540291" y="6907462"/>
                </a:lnTo>
                <a:lnTo>
                  <a:pt x="4650934" y="6957356"/>
                </a:lnTo>
                <a:lnTo>
                  <a:pt x="4762485" y="7005572"/>
                </a:lnTo>
                <a:lnTo>
                  <a:pt x="4874927" y="7052094"/>
                </a:lnTo>
                <a:lnTo>
                  <a:pt x="4988243" y="7096906"/>
                </a:lnTo>
                <a:lnTo>
                  <a:pt x="5102419" y="7139992"/>
                </a:lnTo>
                <a:lnTo>
                  <a:pt x="5217438" y="7181335"/>
                </a:lnTo>
                <a:lnTo>
                  <a:pt x="5333283" y="7220920"/>
                </a:lnTo>
                <a:lnTo>
                  <a:pt x="5449939" y="7258731"/>
                </a:lnTo>
                <a:lnTo>
                  <a:pt x="5567389" y="7294751"/>
                </a:lnTo>
                <a:lnTo>
                  <a:pt x="5685618" y="7328965"/>
                </a:lnTo>
                <a:lnTo>
                  <a:pt x="5804610" y="7361356"/>
                </a:lnTo>
                <a:lnTo>
                  <a:pt x="5924348" y="7391908"/>
                </a:lnTo>
                <a:lnTo>
                  <a:pt x="6044817" y="7420606"/>
                </a:lnTo>
                <a:lnTo>
                  <a:pt x="6166000" y="7447433"/>
                </a:lnTo>
                <a:lnTo>
                  <a:pt x="6287881" y="7472373"/>
                </a:lnTo>
                <a:lnTo>
                  <a:pt x="6410445" y="7495410"/>
                </a:lnTo>
                <a:lnTo>
                  <a:pt x="6533674" y="7516528"/>
                </a:lnTo>
                <a:lnTo>
                  <a:pt x="6657554" y="7535711"/>
                </a:lnTo>
                <a:lnTo>
                  <a:pt x="6782068" y="7552943"/>
                </a:lnTo>
                <a:lnTo>
                  <a:pt x="6907199" y="7568208"/>
                </a:lnTo>
                <a:lnTo>
                  <a:pt x="7032933" y="7581490"/>
                </a:lnTo>
                <a:lnTo>
                  <a:pt x="7159252" y="7592773"/>
                </a:lnTo>
                <a:lnTo>
                  <a:pt x="7286142" y="7602040"/>
                </a:lnTo>
                <a:lnTo>
                  <a:pt x="7413585" y="7609275"/>
                </a:lnTo>
                <a:lnTo>
                  <a:pt x="7541565" y="7614464"/>
                </a:lnTo>
                <a:lnTo>
                  <a:pt x="7669019" y="7617567"/>
                </a:lnTo>
                <a:lnTo>
                  <a:pt x="7669019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8791900"/>
            <a:ext cx="1083945" cy="2169160"/>
          </a:xfrm>
          <a:custGeom>
            <a:avLst/>
            <a:gdLst/>
            <a:ahLst/>
            <a:cxnLst/>
            <a:rect l="l" t="t" r="r" b="b"/>
            <a:pathLst>
              <a:path w="1083945" h="2169159">
                <a:moveTo>
                  <a:pt x="0" y="0"/>
                </a:moveTo>
                <a:lnTo>
                  <a:pt x="0" y="2168767"/>
                </a:lnTo>
                <a:lnTo>
                  <a:pt x="47257" y="2167734"/>
                </a:lnTo>
                <a:lnTo>
                  <a:pt x="95019" y="2164593"/>
                </a:lnTo>
                <a:lnTo>
                  <a:pt x="142195" y="2159413"/>
                </a:lnTo>
                <a:lnTo>
                  <a:pt x="188743" y="2152238"/>
                </a:lnTo>
                <a:lnTo>
                  <a:pt x="234618" y="2143110"/>
                </a:lnTo>
                <a:lnTo>
                  <a:pt x="279775" y="2132076"/>
                </a:lnTo>
                <a:lnTo>
                  <a:pt x="324170" y="2119178"/>
                </a:lnTo>
                <a:lnTo>
                  <a:pt x="367760" y="2104460"/>
                </a:lnTo>
                <a:lnTo>
                  <a:pt x="410501" y="2087968"/>
                </a:lnTo>
                <a:lnTo>
                  <a:pt x="452348" y="2069744"/>
                </a:lnTo>
                <a:lnTo>
                  <a:pt x="493257" y="2049833"/>
                </a:lnTo>
                <a:lnTo>
                  <a:pt x="533184" y="2028279"/>
                </a:lnTo>
                <a:lnTo>
                  <a:pt x="572086" y="2005126"/>
                </a:lnTo>
                <a:lnTo>
                  <a:pt x="609917" y="1980418"/>
                </a:lnTo>
                <a:lnTo>
                  <a:pt x="646635" y="1954200"/>
                </a:lnTo>
                <a:lnTo>
                  <a:pt x="682194" y="1926515"/>
                </a:lnTo>
                <a:lnTo>
                  <a:pt x="716551" y="1897407"/>
                </a:lnTo>
                <a:lnTo>
                  <a:pt x="749662" y="1866921"/>
                </a:lnTo>
                <a:lnTo>
                  <a:pt x="781483" y="1835100"/>
                </a:lnTo>
                <a:lnTo>
                  <a:pt x="811969" y="1801988"/>
                </a:lnTo>
                <a:lnTo>
                  <a:pt x="841076" y="1767631"/>
                </a:lnTo>
                <a:lnTo>
                  <a:pt x="868761" y="1732071"/>
                </a:lnTo>
                <a:lnTo>
                  <a:pt x="894979" y="1695353"/>
                </a:lnTo>
                <a:lnTo>
                  <a:pt x="919687" y="1657521"/>
                </a:lnTo>
                <a:lnTo>
                  <a:pt x="942839" y="1618618"/>
                </a:lnTo>
                <a:lnTo>
                  <a:pt x="964393" y="1578690"/>
                </a:lnTo>
                <a:lnTo>
                  <a:pt x="984304" y="1537780"/>
                </a:lnTo>
                <a:lnTo>
                  <a:pt x="1002527" y="1495932"/>
                </a:lnTo>
                <a:lnTo>
                  <a:pt x="1019020" y="1453191"/>
                </a:lnTo>
                <a:lnTo>
                  <a:pt x="1033737" y="1409600"/>
                </a:lnTo>
                <a:lnTo>
                  <a:pt x="1046635" y="1365203"/>
                </a:lnTo>
                <a:lnTo>
                  <a:pt x="1057670" y="1320044"/>
                </a:lnTo>
                <a:lnTo>
                  <a:pt x="1066797" y="1274169"/>
                </a:lnTo>
                <a:lnTo>
                  <a:pt x="1073973" y="1227620"/>
                </a:lnTo>
                <a:lnTo>
                  <a:pt x="1079153" y="1180441"/>
                </a:lnTo>
                <a:lnTo>
                  <a:pt x="1082293" y="1132678"/>
                </a:lnTo>
                <a:lnTo>
                  <a:pt x="1083350" y="1084373"/>
                </a:lnTo>
                <a:lnTo>
                  <a:pt x="1082293" y="1036070"/>
                </a:lnTo>
                <a:lnTo>
                  <a:pt x="1079153" y="988308"/>
                </a:lnTo>
                <a:lnTo>
                  <a:pt x="1073973" y="941131"/>
                </a:lnTo>
                <a:lnTo>
                  <a:pt x="1066797" y="894583"/>
                </a:lnTo>
                <a:lnTo>
                  <a:pt x="1057670" y="848709"/>
                </a:lnTo>
                <a:lnTo>
                  <a:pt x="1046635" y="803552"/>
                </a:lnTo>
                <a:lnTo>
                  <a:pt x="1033737" y="759156"/>
                </a:lnTo>
                <a:lnTo>
                  <a:pt x="1019020" y="715566"/>
                </a:lnTo>
                <a:lnTo>
                  <a:pt x="1002527" y="672825"/>
                </a:lnTo>
                <a:lnTo>
                  <a:pt x="984304" y="630978"/>
                </a:lnTo>
                <a:lnTo>
                  <a:pt x="964393" y="590069"/>
                </a:lnTo>
                <a:lnTo>
                  <a:pt x="942839" y="550142"/>
                </a:lnTo>
                <a:lnTo>
                  <a:pt x="919687" y="511240"/>
                </a:lnTo>
                <a:lnTo>
                  <a:pt x="894979" y="473409"/>
                </a:lnTo>
                <a:lnTo>
                  <a:pt x="868761" y="436692"/>
                </a:lnTo>
                <a:lnTo>
                  <a:pt x="841076" y="401132"/>
                </a:lnTo>
                <a:lnTo>
                  <a:pt x="811969" y="366775"/>
                </a:lnTo>
                <a:lnTo>
                  <a:pt x="781483" y="333664"/>
                </a:lnTo>
                <a:lnTo>
                  <a:pt x="749662" y="301844"/>
                </a:lnTo>
                <a:lnTo>
                  <a:pt x="716551" y="271358"/>
                </a:lnTo>
                <a:lnTo>
                  <a:pt x="682194" y="242250"/>
                </a:lnTo>
                <a:lnTo>
                  <a:pt x="646635" y="214565"/>
                </a:lnTo>
                <a:lnTo>
                  <a:pt x="609917" y="188347"/>
                </a:lnTo>
                <a:lnTo>
                  <a:pt x="572086" y="163640"/>
                </a:lnTo>
                <a:lnTo>
                  <a:pt x="533184" y="140487"/>
                </a:lnTo>
                <a:lnTo>
                  <a:pt x="493257" y="118933"/>
                </a:lnTo>
                <a:lnTo>
                  <a:pt x="452348" y="99023"/>
                </a:lnTo>
                <a:lnTo>
                  <a:pt x="410501" y="80799"/>
                </a:lnTo>
                <a:lnTo>
                  <a:pt x="367760" y="64306"/>
                </a:lnTo>
                <a:lnTo>
                  <a:pt x="324170" y="49589"/>
                </a:lnTo>
                <a:lnTo>
                  <a:pt x="279775" y="36691"/>
                </a:lnTo>
                <a:lnTo>
                  <a:pt x="234618" y="25656"/>
                </a:lnTo>
                <a:lnTo>
                  <a:pt x="188743" y="16529"/>
                </a:lnTo>
                <a:lnTo>
                  <a:pt x="142195" y="9354"/>
                </a:lnTo>
                <a:lnTo>
                  <a:pt x="95019" y="4174"/>
                </a:lnTo>
                <a:lnTo>
                  <a:pt x="47257" y="1033"/>
                </a:lnTo>
                <a:lnTo>
                  <a:pt x="0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7359090" y="5716258"/>
            <a:ext cx="5484763" cy="3244215"/>
            <a:chOff x="7769760" y="5716258"/>
            <a:chExt cx="5163820" cy="3244215"/>
          </a:xfrm>
        </p:grpSpPr>
        <p:sp>
          <p:nvSpPr>
            <p:cNvPr id="19" name="object 19"/>
            <p:cNvSpPr/>
            <p:nvPr/>
          </p:nvSpPr>
          <p:spPr>
            <a:xfrm>
              <a:off x="7774996" y="5721493"/>
              <a:ext cx="5153660" cy="3233420"/>
            </a:xfrm>
            <a:custGeom>
              <a:avLst/>
              <a:gdLst/>
              <a:ahLst/>
              <a:cxnLst/>
              <a:rect l="l" t="t" r="r" b="b"/>
              <a:pathLst>
                <a:path w="5153659" h="3233420">
                  <a:moveTo>
                    <a:pt x="5000151" y="0"/>
                  </a:moveTo>
                  <a:lnTo>
                    <a:pt x="153168" y="0"/>
                  </a:lnTo>
                  <a:lnTo>
                    <a:pt x="104754" y="7809"/>
                  </a:lnTo>
                  <a:lnTo>
                    <a:pt x="62708" y="29555"/>
                  </a:lnTo>
                  <a:lnTo>
                    <a:pt x="29552" y="62714"/>
                  </a:lnTo>
                  <a:lnTo>
                    <a:pt x="7808" y="104763"/>
                  </a:lnTo>
                  <a:lnTo>
                    <a:pt x="0" y="153178"/>
                  </a:lnTo>
                  <a:lnTo>
                    <a:pt x="0" y="3079969"/>
                  </a:lnTo>
                  <a:lnTo>
                    <a:pt x="7808" y="3128383"/>
                  </a:lnTo>
                  <a:lnTo>
                    <a:pt x="29552" y="3170432"/>
                  </a:lnTo>
                  <a:lnTo>
                    <a:pt x="62708" y="3203591"/>
                  </a:lnTo>
                  <a:lnTo>
                    <a:pt x="104754" y="3225338"/>
                  </a:lnTo>
                  <a:lnTo>
                    <a:pt x="153168" y="3233147"/>
                  </a:lnTo>
                  <a:lnTo>
                    <a:pt x="5000151" y="3233147"/>
                  </a:lnTo>
                  <a:lnTo>
                    <a:pt x="5048566" y="3225338"/>
                  </a:lnTo>
                  <a:lnTo>
                    <a:pt x="5090615" y="3203591"/>
                  </a:lnTo>
                  <a:lnTo>
                    <a:pt x="5123774" y="3170432"/>
                  </a:lnTo>
                  <a:lnTo>
                    <a:pt x="5145520" y="3128383"/>
                  </a:lnTo>
                  <a:lnTo>
                    <a:pt x="5153330" y="3079969"/>
                  </a:lnTo>
                  <a:lnTo>
                    <a:pt x="5153330" y="153178"/>
                  </a:lnTo>
                  <a:lnTo>
                    <a:pt x="5145520" y="104763"/>
                  </a:lnTo>
                  <a:lnTo>
                    <a:pt x="5123774" y="62714"/>
                  </a:lnTo>
                  <a:lnTo>
                    <a:pt x="5090615" y="29555"/>
                  </a:lnTo>
                  <a:lnTo>
                    <a:pt x="5048566" y="7809"/>
                  </a:lnTo>
                  <a:lnTo>
                    <a:pt x="50001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774996" y="5721493"/>
              <a:ext cx="5153660" cy="3233420"/>
            </a:xfrm>
            <a:custGeom>
              <a:avLst/>
              <a:gdLst/>
              <a:ahLst/>
              <a:cxnLst/>
              <a:rect l="l" t="t" r="r" b="b"/>
              <a:pathLst>
                <a:path w="5153659" h="3233420">
                  <a:moveTo>
                    <a:pt x="5000151" y="3233147"/>
                  </a:moveTo>
                  <a:lnTo>
                    <a:pt x="153168" y="3233147"/>
                  </a:lnTo>
                  <a:lnTo>
                    <a:pt x="104754" y="3225338"/>
                  </a:lnTo>
                  <a:lnTo>
                    <a:pt x="62708" y="3203591"/>
                  </a:lnTo>
                  <a:lnTo>
                    <a:pt x="29552" y="3170432"/>
                  </a:lnTo>
                  <a:lnTo>
                    <a:pt x="7808" y="3128383"/>
                  </a:lnTo>
                  <a:lnTo>
                    <a:pt x="0" y="3079969"/>
                  </a:lnTo>
                  <a:lnTo>
                    <a:pt x="0" y="153178"/>
                  </a:lnTo>
                  <a:lnTo>
                    <a:pt x="7808" y="104763"/>
                  </a:lnTo>
                  <a:lnTo>
                    <a:pt x="29552" y="62714"/>
                  </a:lnTo>
                  <a:lnTo>
                    <a:pt x="62708" y="29555"/>
                  </a:lnTo>
                  <a:lnTo>
                    <a:pt x="104754" y="7809"/>
                  </a:lnTo>
                  <a:lnTo>
                    <a:pt x="153168" y="0"/>
                  </a:lnTo>
                  <a:lnTo>
                    <a:pt x="5000151" y="0"/>
                  </a:lnTo>
                  <a:lnTo>
                    <a:pt x="5048566" y="7809"/>
                  </a:lnTo>
                  <a:lnTo>
                    <a:pt x="5090615" y="29555"/>
                  </a:lnTo>
                  <a:lnTo>
                    <a:pt x="5123774" y="62714"/>
                  </a:lnTo>
                  <a:lnTo>
                    <a:pt x="5145520" y="104763"/>
                  </a:lnTo>
                  <a:lnTo>
                    <a:pt x="5153330" y="153178"/>
                  </a:lnTo>
                  <a:lnTo>
                    <a:pt x="5153330" y="3079969"/>
                  </a:lnTo>
                  <a:lnTo>
                    <a:pt x="5145520" y="3128383"/>
                  </a:lnTo>
                  <a:lnTo>
                    <a:pt x="5123774" y="3170432"/>
                  </a:lnTo>
                  <a:lnTo>
                    <a:pt x="5090615" y="3203591"/>
                  </a:lnTo>
                  <a:lnTo>
                    <a:pt x="5048566" y="3225338"/>
                  </a:lnTo>
                  <a:lnTo>
                    <a:pt x="5000151" y="3233147"/>
                  </a:lnTo>
                  <a:close/>
                </a:path>
              </a:pathLst>
            </a:custGeom>
            <a:ln w="10470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3140585" y="5716096"/>
            <a:ext cx="5886450" cy="3244215"/>
            <a:chOff x="13140585" y="5716096"/>
            <a:chExt cx="5886450" cy="3244215"/>
          </a:xfrm>
        </p:grpSpPr>
        <p:sp>
          <p:nvSpPr>
            <p:cNvPr id="22" name="object 22"/>
            <p:cNvSpPr/>
            <p:nvPr/>
          </p:nvSpPr>
          <p:spPr>
            <a:xfrm>
              <a:off x="13145983" y="5721493"/>
              <a:ext cx="5875655" cy="3233420"/>
            </a:xfrm>
            <a:custGeom>
              <a:avLst/>
              <a:gdLst/>
              <a:ahLst/>
              <a:cxnLst/>
              <a:rect l="l" t="t" r="r" b="b"/>
              <a:pathLst>
                <a:path w="5875655" h="3233420">
                  <a:moveTo>
                    <a:pt x="5711606" y="0"/>
                  </a:moveTo>
                  <a:lnTo>
                    <a:pt x="163555" y="0"/>
                  </a:lnTo>
                  <a:lnTo>
                    <a:pt x="120078" y="5842"/>
                  </a:lnTo>
                  <a:lnTo>
                    <a:pt x="81008" y="22329"/>
                  </a:lnTo>
                  <a:lnTo>
                    <a:pt x="47906" y="47902"/>
                  </a:lnTo>
                  <a:lnTo>
                    <a:pt x="22331" y="81004"/>
                  </a:lnTo>
                  <a:lnTo>
                    <a:pt x="5842" y="120074"/>
                  </a:lnTo>
                  <a:lnTo>
                    <a:pt x="0" y="163555"/>
                  </a:lnTo>
                  <a:lnTo>
                    <a:pt x="0" y="3069592"/>
                  </a:lnTo>
                  <a:lnTo>
                    <a:pt x="5842" y="3113072"/>
                  </a:lnTo>
                  <a:lnTo>
                    <a:pt x="22331" y="3152143"/>
                  </a:lnTo>
                  <a:lnTo>
                    <a:pt x="47906" y="3185244"/>
                  </a:lnTo>
                  <a:lnTo>
                    <a:pt x="81008" y="3210818"/>
                  </a:lnTo>
                  <a:lnTo>
                    <a:pt x="120078" y="3227305"/>
                  </a:lnTo>
                  <a:lnTo>
                    <a:pt x="163555" y="3233147"/>
                  </a:lnTo>
                  <a:lnTo>
                    <a:pt x="5711606" y="3233147"/>
                  </a:lnTo>
                  <a:lnTo>
                    <a:pt x="5755086" y="3227305"/>
                  </a:lnTo>
                  <a:lnTo>
                    <a:pt x="5794157" y="3210818"/>
                  </a:lnTo>
                  <a:lnTo>
                    <a:pt x="5827258" y="3185244"/>
                  </a:lnTo>
                  <a:lnTo>
                    <a:pt x="5852832" y="3152143"/>
                  </a:lnTo>
                  <a:lnTo>
                    <a:pt x="5869319" y="3113072"/>
                  </a:lnTo>
                  <a:lnTo>
                    <a:pt x="5875161" y="3069592"/>
                  </a:lnTo>
                  <a:lnTo>
                    <a:pt x="5875161" y="163555"/>
                  </a:lnTo>
                  <a:lnTo>
                    <a:pt x="5869319" y="120074"/>
                  </a:lnTo>
                  <a:lnTo>
                    <a:pt x="5852832" y="81004"/>
                  </a:lnTo>
                  <a:lnTo>
                    <a:pt x="5827258" y="47902"/>
                  </a:lnTo>
                  <a:lnTo>
                    <a:pt x="5794157" y="22329"/>
                  </a:lnTo>
                  <a:lnTo>
                    <a:pt x="5755086" y="5842"/>
                  </a:lnTo>
                  <a:lnTo>
                    <a:pt x="57116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145983" y="5721493"/>
              <a:ext cx="5875655" cy="3233420"/>
            </a:xfrm>
            <a:custGeom>
              <a:avLst/>
              <a:gdLst/>
              <a:ahLst/>
              <a:cxnLst/>
              <a:rect l="l" t="t" r="r" b="b"/>
              <a:pathLst>
                <a:path w="5875655" h="3233420">
                  <a:moveTo>
                    <a:pt x="5711606" y="3233147"/>
                  </a:moveTo>
                  <a:lnTo>
                    <a:pt x="163555" y="3233147"/>
                  </a:lnTo>
                  <a:lnTo>
                    <a:pt x="120078" y="3227305"/>
                  </a:lnTo>
                  <a:lnTo>
                    <a:pt x="81008" y="3210818"/>
                  </a:lnTo>
                  <a:lnTo>
                    <a:pt x="47906" y="3185244"/>
                  </a:lnTo>
                  <a:lnTo>
                    <a:pt x="22331" y="3152143"/>
                  </a:lnTo>
                  <a:lnTo>
                    <a:pt x="5842" y="3113072"/>
                  </a:lnTo>
                  <a:lnTo>
                    <a:pt x="0" y="3069592"/>
                  </a:lnTo>
                  <a:lnTo>
                    <a:pt x="0" y="163555"/>
                  </a:lnTo>
                  <a:lnTo>
                    <a:pt x="5842" y="120074"/>
                  </a:lnTo>
                  <a:lnTo>
                    <a:pt x="22331" y="81004"/>
                  </a:lnTo>
                  <a:lnTo>
                    <a:pt x="47906" y="47902"/>
                  </a:lnTo>
                  <a:lnTo>
                    <a:pt x="81008" y="22329"/>
                  </a:lnTo>
                  <a:lnTo>
                    <a:pt x="120078" y="5842"/>
                  </a:lnTo>
                  <a:lnTo>
                    <a:pt x="163555" y="0"/>
                  </a:lnTo>
                  <a:lnTo>
                    <a:pt x="5711606" y="0"/>
                  </a:lnTo>
                  <a:lnTo>
                    <a:pt x="5755086" y="5842"/>
                  </a:lnTo>
                  <a:lnTo>
                    <a:pt x="5794157" y="22329"/>
                  </a:lnTo>
                  <a:lnTo>
                    <a:pt x="5827258" y="47902"/>
                  </a:lnTo>
                  <a:lnTo>
                    <a:pt x="5852832" y="81004"/>
                  </a:lnTo>
                  <a:lnTo>
                    <a:pt x="5869319" y="120074"/>
                  </a:lnTo>
                  <a:lnTo>
                    <a:pt x="5875161" y="163555"/>
                  </a:lnTo>
                  <a:lnTo>
                    <a:pt x="5875161" y="3069592"/>
                  </a:lnTo>
                  <a:lnTo>
                    <a:pt x="5869319" y="3113072"/>
                  </a:lnTo>
                  <a:lnTo>
                    <a:pt x="5852832" y="3152143"/>
                  </a:lnTo>
                  <a:lnTo>
                    <a:pt x="5827258" y="3185244"/>
                  </a:lnTo>
                  <a:lnTo>
                    <a:pt x="5794157" y="3210818"/>
                  </a:lnTo>
                  <a:lnTo>
                    <a:pt x="5755086" y="3227305"/>
                  </a:lnTo>
                  <a:lnTo>
                    <a:pt x="5711606" y="3233147"/>
                  </a:lnTo>
                  <a:close/>
                </a:path>
              </a:pathLst>
            </a:custGeom>
            <a:ln w="10470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14603570" y="9950413"/>
            <a:ext cx="1022350" cy="1022350"/>
          </a:xfrm>
          <a:custGeom>
            <a:avLst/>
            <a:gdLst/>
            <a:ahLst/>
            <a:cxnLst/>
            <a:rect l="l" t="t" r="r" b="b"/>
            <a:pathLst>
              <a:path w="1022350" h="1022350">
                <a:moveTo>
                  <a:pt x="511062" y="0"/>
                </a:moveTo>
                <a:lnTo>
                  <a:pt x="461844" y="2339"/>
                </a:lnTo>
                <a:lnTo>
                  <a:pt x="413948" y="9215"/>
                </a:lnTo>
                <a:lnTo>
                  <a:pt x="367591" y="20412"/>
                </a:lnTo>
                <a:lnTo>
                  <a:pt x="322986" y="35718"/>
                </a:lnTo>
                <a:lnTo>
                  <a:pt x="280347" y="54917"/>
                </a:lnTo>
                <a:lnTo>
                  <a:pt x="239888" y="77796"/>
                </a:lnTo>
                <a:lnTo>
                  <a:pt x="201824" y="104141"/>
                </a:lnTo>
                <a:lnTo>
                  <a:pt x="166369" y="133736"/>
                </a:lnTo>
                <a:lnTo>
                  <a:pt x="133736" y="166369"/>
                </a:lnTo>
                <a:lnTo>
                  <a:pt x="104141" y="201824"/>
                </a:lnTo>
                <a:lnTo>
                  <a:pt x="77796" y="239888"/>
                </a:lnTo>
                <a:lnTo>
                  <a:pt x="54917" y="280347"/>
                </a:lnTo>
                <a:lnTo>
                  <a:pt x="35718" y="322986"/>
                </a:lnTo>
                <a:lnTo>
                  <a:pt x="20412" y="367591"/>
                </a:lnTo>
                <a:lnTo>
                  <a:pt x="9215" y="413948"/>
                </a:lnTo>
                <a:lnTo>
                  <a:pt x="2339" y="461844"/>
                </a:lnTo>
                <a:lnTo>
                  <a:pt x="0" y="511062"/>
                </a:lnTo>
                <a:lnTo>
                  <a:pt x="2339" y="560281"/>
                </a:lnTo>
                <a:lnTo>
                  <a:pt x="9215" y="608176"/>
                </a:lnTo>
                <a:lnTo>
                  <a:pt x="20412" y="654533"/>
                </a:lnTo>
                <a:lnTo>
                  <a:pt x="35718" y="699138"/>
                </a:lnTo>
                <a:lnTo>
                  <a:pt x="54917" y="741776"/>
                </a:lnTo>
                <a:lnTo>
                  <a:pt x="77796" y="782234"/>
                </a:lnTo>
                <a:lnTo>
                  <a:pt x="104141" y="820297"/>
                </a:lnTo>
                <a:lnTo>
                  <a:pt x="133736" y="855752"/>
                </a:lnTo>
                <a:lnTo>
                  <a:pt x="166369" y="888383"/>
                </a:lnTo>
                <a:lnTo>
                  <a:pt x="201824" y="917978"/>
                </a:lnTo>
                <a:lnTo>
                  <a:pt x="239888" y="944321"/>
                </a:lnTo>
                <a:lnTo>
                  <a:pt x="280347" y="967199"/>
                </a:lnTo>
                <a:lnTo>
                  <a:pt x="322986" y="986398"/>
                </a:lnTo>
                <a:lnTo>
                  <a:pt x="367591" y="1001703"/>
                </a:lnTo>
                <a:lnTo>
                  <a:pt x="413948" y="1012900"/>
                </a:lnTo>
                <a:lnTo>
                  <a:pt x="461844" y="1019776"/>
                </a:lnTo>
                <a:lnTo>
                  <a:pt x="511062" y="1022115"/>
                </a:lnTo>
                <a:lnTo>
                  <a:pt x="560280" y="1019776"/>
                </a:lnTo>
                <a:lnTo>
                  <a:pt x="608173" y="1012900"/>
                </a:lnTo>
                <a:lnTo>
                  <a:pt x="654529" y="1001703"/>
                </a:lnTo>
                <a:lnTo>
                  <a:pt x="699133" y="986398"/>
                </a:lnTo>
                <a:lnTo>
                  <a:pt x="741771" y="967199"/>
                </a:lnTo>
                <a:lnTo>
                  <a:pt x="782229" y="944321"/>
                </a:lnTo>
                <a:lnTo>
                  <a:pt x="820293" y="917978"/>
                </a:lnTo>
                <a:lnTo>
                  <a:pt x="855747" y="888383"/>
                </a:lnTo>
                <a:lnTo>
                  <a:pt x="888380" y="855752"/>
                </a:lnTo>
                <a:lnTo>
                  <a:pt x="917975" y="820297"/>
                </a:lnTo>
                <a:lnTo>
                  <a:pt x="944319" y="782234"/>
                </a:lnTo>
                <a:lnTo>
                  <a:pt x="967197" y="741776"/>
                </a:lnTo>
                <a:lnTo>
                  <a:pt x="986397" y="699138"/>
                </a:lnTo>
                <a:lnTo>
                  <a:pt x="1001702" y="654533"/>
                </a:lnTo>
                <a:lnTo>
                  <a:pt x="1012900" y="608176"/>
                </a:lnTo>
                <a:lnTo>
                  <a:pt x="1019775" y="560281"/>
                </a:lnTo>
                <a:lnTo>
                  <a:pt x="1022115" y="511062"/>
                </a:lnTo>
                <a:lnTo>
                  <a:pt x="1019775" y="461844"/>
                </a:lnTo>
                <a:lnTo>
                  <a:pt x="1012900" y="413948"/>
                </a:lnTo>
                <a:lnTo>
                  <a:pt x="1001702" y="367591"/>
                </a:lnTo>
                <a:lnTo>
                  <a:pt x="986397" y="322986"/>
                </a:lnTo>
                <a:lnTo>
                  <a:pt x="967197" y="280347"/>
                </a:lnTo>
                <a:lnTo>
                  <a:pt x="944319" y="239888"/>
                </a:lnTo>
                <a:lnTo>
                  <a:pt x="917975" y="201824"/>
                </a:lnTo>
                <a:lnTo>
                  <a:pt x="888380" y="166369"/>
                </a:lnTo>
                <a:lnTo>
                  <a:pt x="855747" y="133736"/>
                </a:lnTo>
                <a:lnTo>
                  <a:pt x="820293" y="104141"/>
                </a:lnTo>
                <a:lnTo>
                  <a:pt x="782229" y="77796"/>
                </a:lnTo>
                <a:lnTo>
                  <a:pt x="741771" y="54917"/>
                </a:lnTo>
                <a:lnTo>
                  <a:pt x="699133" y="35718"/>
                </a:lnTo>
                <a:lnTo>
                  <a:pt x="654529" y="20412"/>
                </a:lnTo>
                <a:lnTo>
                  <a:pt x="608173" y="9215"/>
                </a:lnTo>
                <a:lnTo>
                  <a:pt x="560280" y="2339"/>
                </a:lnTo>
                <a:lnTo>
                  <a:pt x="511062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654410" y="5998217"/>
            <a:ext cx="5155565" cy="1636987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2470"/>
              </a:lnSpc>
              <a:spcBef>
                <a:spcPts val="265"/>
              </a:spcBef>
            </a:pP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150" spc="-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Success</a:t>
            </a:r>
            <a:r>
              <a:rPr sz="2150" spc="-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Team</a:t>
            </a:r>
            <a:r>
              <a:rPr sz="2150" spc="-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transformed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our</a:t>
            </a:r>
            <a:r>
              <a:rPr sz="2150" spc="-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digital</a:t>
            </a:r>
            <a:r>
              <a:rPr sz="2150" spc="-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presence!</a:t>
            </a:r>
            <a:r>
              <a:rPr sz="2150" spc="-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We</a:t>
            </a:r>
            <a:r>
              <a:rPr sz="2150" spc="-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saw</a:t>
            </a:r>
            <a:r>
              <a:rPr sz="2150" spc="-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</a:t>
            </a:r>
            <a:r>
              <a:rPr sz="2150" spc="-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40%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boost</a:t>
            </a:r>
            <a:r>
              <a:rPr sz="2150" spc="-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</a:t>
            </a:r>
            <a:r>
              <a:rPr sz="2150" spc="-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leads</a:t>
            </a:r>
            <a:r>
              <a:rPr sz="2150" spc="-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within</a:t>
            </a:r>
            <a:r>
              <a:rPr sz="2150" spc="-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just</a:t>
            </a:r>
            <a:r>
              <a:rPr sz="2150" spc="-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</a:t>
            </a:r>
            <a:r>
              <a:rPr sz="2150" spc="-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few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months.</a:t>
            </a:r>
            <a:r>
              <a:rPr sz="2150" spc="-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Their</a:t>
            </a:r>
            <a:r>
              <a:rPr sz="2150" spc="-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expertise</a:t>
            </a:r>
            <a:r>
              <a:rPr sz="2150" spc="-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is </a:t>
            </a:r>
            <a:r>
              <a:rPr sz="21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unmatched!"</a:t>
            </a:r>
            <a:endParaRPr sz="21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54410" y="7883228"/>
            <a:ext cx="3860165" cy="666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9850">
              <a:lnSpc>
                <a:spcPts val="2525"/>
              </a:lnSpc>
              <a:spcBef>
                <a:spcPts val="90"/>
              </a:spcBef>
            </a:pPr>
            <a:r>
              <a:rPr sz="2150" b="1" dirty="0">
                <a:solidFill>
                  <a:srgbClr val="393939"/>
                </a:solidFill>
                <a:latin typeface="Poppins"/>
                <a:cs typeface="Poppins"/>
              </a:rPr>
              <a:t>John</a:t>
            </a:r>
            <a:r>
              <a:rPr sz="2150" b="1" spc="-65" dirty="0">
                <a:solidFill>
                  <a:srgbClr val="393939"/>
                </a:solidFill>
                <a:latin typeface="Poppins"/>
                <a:cs typeface="Poppins"/>
              </a:rPr>
              <a:t> </a:t>
            </a:r>
            <a:r>
              <a:rPr sz="2150" b="1" spc="-25" dirty="0">
                <a:solidFill>
                  <a:srgbClr val="393939"/>
                </a:solidFill>
                <a:latin typeface="Poppins"/>
                <a:cs typeface="Poppins"/>
              </a:rPr>
              <a:t>S.</a:t>
            </a:r>
            <a:endParaRPr sz="2150">
              <a:latin typeface="Poppins"/>
              <a:cs typeface="Poppins"/>
            </a:endParaRPr>
          </a:p>
          <a:p>
            <a:pPr marL="12700">
              <a:lnSpc>
                <a:spcPts val="2525"/>
              </a:lnSpc>
            </a:pPr>
            <a:r>
              <a:rPr sz="2150" dirty="0">
                <a:solidFill>
                  <a:srgbClr val="393939"/>
                </a:solidFill>
                <a:latin typeface="Poppins"/>
                <a:cs typeface="Poppins"/>
              </a:rPr>
              <a:t>Restaurant</a:t>
            </a:r>
            <a:r>
              <a:rPr sz="2150" spc="-120" dirty="0">
                <a:solidFill>
                  <a:srgbClr val="393939"/>
                </a:solidFill>
                <a:latin typeface="Poppins"/>
                <a:cs typeface="Poppins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"/>
                <a:cs typeface="Poppins"/>
              </a:rPr>
              <a:t>Franchise</a:t>
            </a:r>
            <a:r>
              <a:rPr sz="2150" spc="-114" dirty="0">
                <a:solidFill>
                  <a:srgbClr val="393939"/>
                </a:solidFill>
                <a:latin typeface="Poppins"/>
                <a:cs typeface="Poppins"/>
              </a:rPr>
              <a:t> </a:t>
            </a:r>
            <a:r>
              <a:rPr sz="2150" spc="-10" dirty="0">
                <a:solidFill>
                  <a:srgbClr val="393939"/>
                </a:solidFill>
                <a:latin typeface="Poppins"/>
                <a:cs typeface="Poppins"/>
              </a:rPr>
              <a:t>Owner</a:t>
            </a:r>
            <a:endParaRPr sz="2150">
              <a:latin typeface="Poppins"/>
              <a:cs typeface="Poppin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806747" y="6006069"/>
            <a:ext cx="4589780" cy="1636987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2470"/>
              </a:lnSpc>
              <a:spcBef>
                <a:spcPts val="265"/>
              </a:spcBef>
            </a:pP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"Thanks</a:t>
            </a:r>
            <a:r>
              <a:rPr sz="2150" spc="-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</a:t>
            </a:r>
            <a:r>
              <a:rPr sz="2150" spc="-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Michelle</a:t>
            </a:r>
            <a:r>
              <a:rPr sz="2150" spc="-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150" spc="-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her</a:t>
            </a:r>
            <a:r>
              <a:rPr sz="2150" spc="-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team,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our</a:t>
            </a:r>
            <a:r>
              <a:rPr sz="2150" spc="-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social</a:t>
            </a:r>
            <a:r>
              <a:rPr sz="2150" spc="-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media</a:t>
            </a:r>
            <a:r>
              <a:rPr sz="2150" spc="-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engagement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skyrocketed.</a:t>
            </a:r>
            <a:r>
              <a:rPr sz="2150" spc="-10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We’re</a:t>
            </a:r>
            <a:r>
              <a:rPr sz="2150" spc="-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now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generating</a:t>
            </a:r>
            <a:r>
              <a:rPr sz="2150" spc="-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more</a:t>
            </a:r>
            <a:r>
              <a:rPr sz="2150" spc="-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qualified</a:t>
            </a:r>
            <a:r>
              <a:rPr sz="2150" spc="-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leads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than</a:t>
            </a:r>
            <a:r>
              <a:rPr sz="2150" spc="-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ever</a:t>
            </a:r>
            <a:r>
              <a:rPr sz="2150" spc="-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before!"</a:t>
            </a:r>
            <a:endParaRPr sz="21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806747" y="7891080"/>
            <a:ext cx="3297554" cy="666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525"/>
              </a:lnSpc>
              <a:spcBef>
                <a:spcPts val="90"/>
              </a:spcBef>
            </a:pPr>
            <a:r>
              <a:rPr sz="2150" b="1" dirty="0">
                <a:solidFill>
                  <a:srgbClr val="393939"/>
                </a:solidFill>
                <a:latin typeface="Poppins"/>
                <a:cs typeface="Poppins"/>
              </a:rPr>
              <a:t>Sarah</a:t>
            </a:r>
            <a:r>
              <a:rPr sz="2150" b="1" spc="-75" dirty="0">
                <a:solidFill>
                  <a:srgbClr val="393939"/>
                </a:solidFill>
                <a:latin typeface="Poppins"/>
                <a:cs typeface="Poppins"/>
              </a:rPr>
              <a:t> </a:t>
            </a:r>
            <a:r>
              <a:rPr sz="2150" b="1" spc="-25" dirty="0">
                <a:solidFill>
                  <a:srgbClr val="393939"/>
                </a:solidFill>
                <a:latin typeface="Poppins"/>
                <a:cs typeface="Poppins"/>
              </a:rPr>
              <a:t>L.</a:t>
            </a:r>
            <a:endParaRPr sz="2150" dirty="0">
              <a:latin typeface="Poppins"/>
              <a:cs typeface="Poppins"/>
            </a:endParaRPr>
          </a:p>
          <a:p>
            <a:pPr marL="12700">
              <a:lnSpc>
                <a:spcPts val="2525"/>
              </a:lnSpc>
            </a:pPr>
            <a:r>
              <a:rPr sz="2150" dirty="0">
                <a:solidFill>
                  <a:srgbClr val="393939"/>
                </a:solidFill>
                <a:latin typeface="Poppins"/>
                <a:cs typeface="Poppins"/>
              </a:rPr>
              <a:t>Fitness</a:t>
            </a:r>
            <a:r>
              <a:rPr sz="2150" spc="-95" dirty="0">
                <a:solidFill>
                  <a:srgbClr val="393939"/>
                </a:solidFill>
                <a:latin typeface="Poppins"/>
                <a:cs typeface="Poppins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"/>
                <a:cs typeface="Poppins"/>
              </a:rPr>
              <a:t>Franchise</a:t>
            </a:r>
            <a:r>
              <a:rPr sz="2150" spc="-95" dirty="0">
                <a:solidFill>
                  <a:srgbClr val="393939"/>
                </a:solidFill>
                <a:latin typeface="Poppins"/>
                <a:cs typeface="Poppins"/>
              </a:rPr>
              <a:t> </a:t>
            </a:r>
            <a:r>
              <a:rPr sz="2150" spc="-20" dirty="0">
                <a:solidFill>
                  <a:srgbClr val="393939"/>
                </a:solidFill>
                <a:latin typeface="Poppins"/>
                <a:cs typeface="Poppins"/>
              </a:rPr>
              <a:t>Owner</a:t>
            </a:r>
            <a:endParaRPr sz="2150" dirty="0">
              <a:latin typeface="Poppins"/>
              <a:cs typeface="Poppin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646477" y="6247432"/>
            <a:ext cx="5056505" cy="1316386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2470"/>
              </a:lnSpc>
              <a:spcBef>
                <a:spcPts val="265"/>
              </a:spcBef>
            </a:pP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“The</a:t>
            </a:r>
            <a:r>
              <a:rPr sz="2150" spc="-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tailored</a:t>
            </a:r>
            <a:r>
              <a:rPr sz="2150" spc="-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marketing</a:t>
            </a:r>
            <a:r>
              <a:rPr sz="2150" spc="-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strategies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they</a:t>
            </a:r>
            <a:r>
              <a:rPr sz="2150" spc="-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provided</a:t>
            </a:r>
            <a:r>
              <a:rPr sz="2150" spc="-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helped</a:t>
            </a:r>
            <a:r>
              <a:rPr sz="2150" spc="-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us</a:t>
            </a:r>
            <a:r>
              <a:rPr sz="2150" spc="-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grow</a:t>
            </a:r>
            <a:r>
              <a:rPr sz="2150" spc="-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across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multiple</a:t>
            </a:r>
            <a:r>
              <a:rPr sz="2150" spc="-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locations.</a:t>
            </a:r>
            <a:r>
              <a:rPr sz="2150" spc="-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Their</a:t>
            </a:r>
            <a:r>
              <a:rPr sz="2150" spc="-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support</a:t>
            </a:r>
            <a:r>
              <a:rPr sz="2150" spc="-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has </a:t>
            </a:r>
            <a:r>
              <a:rPr sz="21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been</a:t>
            </a:r>
            <a:r>
              <a:rPr sz="2150" spc="-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1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invaluable!"</a:t>
            </a:r>
            <a:endParaRPr sz="21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646477" y="7818274"/>
            <a:ext cx="4377690" cy="666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525"/>
              </a:lnSpc>
              <a:spcBef>
                <a:spcPts val="90"/>
              </a:spcBef>
            </a:pPr>
            <a:r>
              <a:rPr sz="2150" b="1" dirty="0">
                <a:solidFill>
                  <a:srgbClr val="393939"/>
                </a:solidFill>
                <a:latin typeface="Poppins"/>
                <a:cs typeface="Poppins"/>
              </a:rPr>
              <a:t>David</a:t>
            </a:r>
            <a:r>
              <a:rPr sz="2150" b="1" spc="-70" dirty="0">
                <a:solidFill>
                  <a:srgbClr val="393939"/>
                </a:solidFill>
                <a:latin typeface="Poppins"/>
                <a:cs typeface="Poppins"/>
              </a:rPr>
              <a:t> </a:t>
            </a:r>
            <a:r>
              <a:rPr sz="2150" b="1" spc="-25" dirty="0">
                <a:solidFill>
                  <a:srgbClr val="393939"/>
                </a:solidFill>
                <a:latin typeface="Poppins"/>
                <a:cs typeface="Poppins"/>
              </a:rPr>
              <a:t>M.</a:t>
            </a:r>
            <a:endParaRPr sz="2150" dirty="0">
              <a:latin typeface="Poppins"/>
              <a:cs typeface="Poppins"/>
            </a:endParaRPr>
          </a:p>
          <a:p>
            <a:pPr marL="12700">
              <a:lnSpc>
                <a:spcPts val="2525"/>
              </a:lnSpc>
            </a:pPr>
            <a:r>
              <a:rPr sz="2150" dirty="0">
                <a:solidFill>
                  <a:srgbClr val="393939"/>
                </a:solidFill>
                <a:latin typeface="Poppins"/>
                <a:cs typeface="Poppins"/>
              </a:rPr>
              <a:t>Home</a:t>
            </a:r>
            <a:r>
              <a:rPr sz="2150" spc="-95" dirty="0">
                <a:solidFill>
                  <a:srgbClr val="393939"/>
                </a:solidFill>
                <a:latin typeface="Poppins"/>
                <a:cs typeface="Poppins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"/>
                <a:cs typeface="Poppins"/>
              </a:rPr>
              <a:t>Services</a:t>
            </a:r>
            <a:r>
              <a:rPr sz="2150" spc="-90" dirty="0">
                <a:solidFill>
                  <a:srgbClr val="393939"/>
                </a:solidFill>
                <a:latin typeface="Poppins"/>
                <a:cs typeface="Poppins"/>
              </a:rPr>
              <a:t> </a:t>
            </a:r>
            <a:r>
              <a:rPr sz="2150" dirty="0">
                <a:solidFill>
                  <a:srgbClr val="393939"/>
                </a:solidFill>
                <a:latin typeface="Poppins"/>
                <a:cs typeface="Poppins"/>
              </a:rPr>
              <a:t>Franchise</a:t>
            </a:r>
            <a:r>
              <a:rPr sz="2150" spc="-90" dirty="0">
                <a:solidFill>
                  <a:srgbClr val="393939"/>
                </a:solidFill>
                <a:latin typeface="Poppins"/>
                <a:cs typeface="Poppins"/>
              </a:rPr>
              <a:t> </a:t>
            </a:r>
            <a:r>
              <a:rPr sz="2150" spc="-10" dirty="0">
                <a:solidFill>
                  <a:srgbClr val="393939"/>
                </a:solidFill>
                <a:latin typeface="Poppins"/>
                <a:cs typeface="Poppins"/>
              </a:rPr>
              <a:t>Owner</a:t>
            </a:r>
            <a:endParaRPr sz="2150" dirty="0">
              <a:latin typeface="Poppins"/>
              <a:cs typeface="Poppins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1285">
              <a:lnSpc>
                <a:spcPct val="100000"/>
              </a:lnSpc>
              <a:spcBef>
                <a:spcPts val="114"/>
              </a:spcBef>
            </a:pPr>
            <a:r>
              <a:rPr spc="-10" dirty="0">
                <a:latin typeface="Poppins Light" panose="00000400000000000000" pitchFamily="2" charset="0"/>
                <a:cs typeface="Poppins Light" panose="00000400000000000000" pitchFamily="2" charset="0"/>
              </a:rPr>
              <a:t>TESTIMONIALS</a:t>
            </a:r>
          </a:p>
        </p:txBody>
      </p:sp>
      <p:sp>
        <p:nvSpPr>
          <p:cNvPr id="32" name="object 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16230" rIns="0" bIns="0" rtlCol="0">
            <a:spAutoFit/>
          </a:bodyPr>
          <a:lstStyle/>
          <a:p>
            <a:pPr marL="12700" marR="5080">
              <a:lnSpc>
                <a:spcPct val="75800"/>
              </a:lnSpc>
              <a:spcBef>
                <a:spcPts val="2490"/>
              </a:spcBef>
            </a:pPr>
            <a:r>
              <a:rPr dirty="0">
                <a:latin typeface="Poppins SemiBold" panose="00000700000000000000" pitchFamily="2" charset="0"/>
                <a:cs typeface="Poppins SemiBold" panose="00000700000000000000" pitchFamily="2" charset="0"/>
              </a:rPr>
              <a:t>What</a:t>
            </a:r>
            <a:r>
              <a:rPr spc="-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dirty="0">
                <a:latin typeface="Poppins SemiBold" panose="00000700000000000000" pitchFamily="2" charset="0"/>
                <a:cs typeface="Poppins SemiBold" panose="00000700000000000000" pitchFamily="2" charset="0"/>
              </a:rPr>
              <a:t>Our</a:t>
            </a:r>
            <a:r>
              <a:rPr spc="-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pc="-10" dirty="0">
                <a:latin typeface="Poppins SemiBold" panose="00000700000000000000" pitchFamily="2" charset="0"/>
                <a:cs typeface="Poppins SemiBold" panose="00000700000000000000" pitchFamily="2" charset="0"/>
              </a:rPr>
              <a:t>Clients </a:t>
            </a:r>
            <a:r>
              <a:rPr dirty="0">
                <a:latin typeface="Poppins SemiBold" panose="00000700000000000000" pitchFamily="2" charset="0"/>
                <a:cs typeface="Poppins SemiBold" panose="00000700000000000000" pitchFamily="2" charset="0"/>
              </a:rPr>
              <a:t>Are</a:t>
            </a:r>
            <a:r>
              <a:rPr spc="-155" dirty="0"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pc="-1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Saying</a:t>
            </a:r>
          </a:p>
          <a:p>
            <a:pPr marL="12700">
              <a:lnSpc>
                <a:spcPct val="100000"/>
              </a:lnSpc>
              <a:spcBef>
                <a:spcPts val="2240"/>
              </a:spcBef>
            </a:pPr>
            <a:r>
              <a:rPr sz="2450" b="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Hear</a:t>
            </a:r>
            <a:r>
              <a:rPr sz="2450" b="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b="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directly</a:t>
            </a:r>
            <a:r>
              <a:rPr sz="2450" b="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b="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from</a:t>
            </a:r>
            <a:r>
              <a:rPr sz="2450" b="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b="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sz="2450" b="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b="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450" b="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b="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owners</a:t>
            </a:r>
            <a:r>
              <a:rPr sz="2450" b="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b="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we’ve</a:t>
            </a:r>
            <a:r>
              <a:rPr sz="2450" b="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b="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helped: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0472" y="10410292"/>
            <a:ext cx="170180" cy="289560"/>
          </a:xfrm>
          <a:custGeom>
            <a:avLst/>
            <a:gdLst/>
            <a:ahLst/>
            <a:cxnLst/>
            <a:rect l="l" t="t" r="r" b="b"/>
            <a:pathLst>
              <a:path w="170179" h="289559">
                <a:moveTo>
                  <a:pt x="96531" y="0"/>
                </a:moveTo>
                <a:lnTo>
                  <a:pt x="59365" y="5754"/>
                </a:lnTo>
                <a:lnTo>
                  <a:pt x="30738" y="21691"/>
                </a:lnTo>
                <a:lnTo>
                  <a:pt x="12330" y="45821"/>
                </a:lnTo>
                <a:lnTo>
                  <a:pt x="5821" y="76154"/>
                </a:lnTo>
                <a:lnTo>
                  <a:pt x="10957" y="102967"/>
                </a:lnTo>
                <a:lnTo>
                  <a:pt x="25690" y="124632"/>
                </a:lnTo>
                <a:lnTo>
                  <a:pt x="49006" y="141926"/>
                </a:lnTo>
                <a:lnTo>
                  <a:pt x="79892" y="155628"/>
                </a:lnTo>
                <a:lnTo>
                  <a:pt x="104123" y="166800"/>
                </a:lnTo>
                <a:lnTo>
                  <a:pt x="120514" y="179142"/>
                </a:lnTo>
                <a:lnTo>
                  <a:pt x="129806" y="193669"/>
                </a:lnTo>
                <a:lnTo>
                  <a:pt x="132739" y="211396"/>
                </a:lnTo>
                <a:lnTo>
                  <a:pt x="128779" y="230809"/>
                </a:lnTo>
                <a:lnTo>
                  <a:pt x="117289" y="245932"/>
                </a:lnTo>
                <a:lnTo>
                  <a:pt x="98857" y="255750"/>
                </a:lnTo>
                <a:lnTo>
                  <a:pt x="74071" y="259248"/>
                </a:lnTo>
                <a:lnTo>
                  <a:pt x="55674" y="257791"/>
                </a:lnTo>
                <a:lnTo>
                  <a:pt x="38332" y="253837"/>
                </a:lnTo>
                <a:lnTo>
                  <a:pt x="22630" y="248010"/>
                </a:lnTo>
                <a:lnTo>
                  <a:pt x="9151" y="240935"/>
                </a:lnTo>
                <a:lnTo>
                  <a:pt x="0" y="271311"/>
                </a:lnTo>
                <a:lnTo>
                  <a:pt x="13696" y="278321"/>
                </a:lnTo>
                <a:lnTo>
                  <a:pt x="31256" y="284004"/>
                </a:lnTo>
                <a:lnTo>
                  <a:pt x="51081" y="287814"/>
                </a:lnTo>
                <a:lnTo>
                  <a:pt x="71568" y="289205"/>
                </a:lnTo>
                <a:lnTo>
                  <a:pt x="114826" y="282677"/>
                </a:lnTo>
                <a:lnTo>
                  <a:pt x="145483" y="265069"/>
                </a:lnTo>
                <a:lnTo>
                  <a:pt x="163734" y="239346"/>
                </a:lnTo>
                <a:lnTo>
                  <a:pt x="169774" y="208475"/>
                </a:lnTo>
                <a:lnTo>
                  <a:pt x="165262" y="180798"/>
                </a:lnTo>
                <a:lnTo>
                  <a:pt x="151776" y="158699"/>
                </a:lnTo>
                <a:lnTo>
                  <a:pt x="129395" y="140891"/>
                </a:lnTo>
                <a:lnTo>
                  <a:pt x="98195" y="126090"/>
                </a:lnTo>
                <a:lnTo>
                  <a:pt x="73161" y="115002"/>
                </a:lnTo>
                <a:lnTo>
                  <a:pt x="55808" y="103252"/>
                </a:lnTo>
                <a:lnTo>
                  <a:pt x="45709" y="89395"/>
                </a:lnTo>
                <a:lnTo>
                  <a:pt x="42438" y="71987"/>
                </a:lnTo>
                <a:lnTo>
                  <a:pt x="45312" y="57346"/>
                </a:lnTo>
                <a:lnTo>
                  <a:pt x="54506" y="43799"/>
                </a:lnTo>
                <a:lnTo>
                  <a:pt x="70877" y="33841"/>
                </a:lnTo>
                <a:lnTo>
                  <a:pt x="95285" y="29967"/>
                </a:lnTo>
                <a:lnTo>
                  <a:pt x="113028" y="31346"/>
                </a:lnTo>
                <a:lnTo>
                  <a:pt x="128003" y="34752"/>
                </a:lnTo>
                <a:lnTo>
                  <a:pt x="139936" y="39094"/>
                </a:lnTo>
                <a:lnTo>
                  <a:pt x="148550" y="43276"/>
                </a:lnTo>
                <a:lnTo>
                  <a:pt x="158539" y="13737"/>
                </a:lnTo>
                <a:lnTo>
                  <a:pt x="147624" y="8605"/>
                </a:lnTo>
                <a:lnTo>
                  <a:pt x="133625" y="4214"/>
                </a:lnTo>
                <a:lnTo>
                  <a:pt x="116581" y="1151"/>
                </a:lnTo>
                <a:lnTo>
                  <a:pt x="96531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7249" y="10493933"/>
            <a:ext cx="171439" cy="20598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33200" y="10489779"/>
            <a:ext cx="158948" cy="2097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398" y="162803"/>
            <a:ext cx="5407691" cy="786006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217109" y="10489352"/>
            <a:ext cx="361950" cy="210185"/>
            <a:chOff x="4217109" y="10489352"/>
            <a:chExt cx="361950" cy="21018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17109" y="10489779"/>
              <a:ext cx="158948" cy="20972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1018" y="10489352"/>
              <a:ext cx="177680" cy="21014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4609882" y="10489358"/>
            <a:ext cx="297180" cy="210185"/>
            <a:chOff x="4609882" y="10489358"/>
            <a:chExt cx="297180" cy="21018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74650" y="10489358"/>
              <a:ext cx="131912" cy="2101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09882" y="10489358"/>
              <a:ext cx="131912" cy="21014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993929" y="10415185"/>
            <a:ext cx="561340" cy="285115"/>
            <a:chOff x="4993929" y="10415185"/>
            <a:chExt cx="561340" cy="285115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93929" y="10415185"/>
              <a:ext cx="371164" cy="28430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94619" y="10489354"/>
              <a:ext cx="160623" cy="210559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5609320" y="10489360"/>
            <a:ext cx="289560" cy="206375"/>
          </a:xfrm>
          <a:custGeom>
            <a:avLst/>
            <a:gdLst/>
            <a:ahLst/>
            <a:cxnLst/>
            <a:rect l="l" t="t" r="r" b="b"/>
            <a:pathLst>
              <a:path w="289560" h="206375">
                <a:moveTo>
                  <a:pt x="223040" y="0"/>
                </a:moveTo>
                <a:lnTo>
                  <a:pt x="178518" y="14146"/>
                </a:lnTo>
                <a:lnTo>
                  <a:pt x="156047" y="40365"/>
                </a:lnTo>
                <a:lnTo>
                  <a:pt x="155209" y="40365"/>
                </a:lnTo>
                <a:lnTo>
                  <a:pt x="146481" y="24052"/>
                </a:lnTo>
                <a:lnTo>
                  <a:pt x="133732" y="11288"/>
                </a:lnTo>
                <a:lnTo>
                  <a:pt x="117472" y="2971"/>
                </a:lnTo>
                <a:lnTo>
                  <a:pt x="98206" y="0"/>
                </a:lnTo>
                <a:lnTo>
                  <a:pt x="75859" y="3095"/>
                </a:lnTo>
                <a:lnTo>
                  <a:pt x="58309" y="11339"/>
                </a:lnTo>
                <a:lnTo>
                  <a:pt x="44894" y="23173"/>
                </a:lnTo>
                <a:lnTo>
                  <a:pt x="34951" y="37035"/>
                </a:lnTo>
                <a:lnTo>
                  <a:pt x="33705" y="37035"/>
                </a:lnTo>
                <a:lnTo>
                  <a:pt x="32040" y="4575"/>
                </a:lnTo>
                <a:lnTo>
                  <a:pt x="0" y="4575"/>
                </a:lnTo>
                <a:lnTo>
                  <a:pt x="785" y="17191"/>
                </a:lnTo>
                <a:lnTo>
                  <a:pt x="1299" y="30272"/>
                </a:lnTo>
                <a:lnTo>
                  <a:pt x="1664" y="59087"/>
                </a:lnTo>
                <a:lnTo>
                  <a:pt x="1664" y="205972"/>
                </a:lnTo>
                <a:lnTo>
                  <a:pt x="37454" y="205972"/>
                </a:lnTo>
                <a:lnTo>
                  <a:pt x="37454" y="78227"/>
                </a:lnTo>
                <a:lnTo>
                  <a:pt x="38281" y="71987"/>
                </a:lnTo>
                <a:lnTo>
                  <a:pt x="69799" y="33104"/>
                </a:lnTo>
                <a:lnTo>
                  <a:pt x="85725" y="29957"/>
                </a:lnTo>
                <a:lnTo>
                  <a:pt x="104049" y="34099"/>
                </a:lnTo>
                <a:lnTo>
                  <a:pt x="117187" y="45616"/>
                </a:lnTo>
                <a:lnTo>
                  <a:pt x="125098" y="63140"/>
                </a:lnTo>
                <a:lnTo>
                  <a:pt x="127744" y="85306"/>
                </a:lnTo>
                <a:lnTo>
                  <a:pt x="127744" y="205972"/>
                </a:lnTo>
                <a:lnTo>
                  <a:pt x="163534" y="205972"/>
                </a:lnTo>
                <a:lnTo>
                  <a:pt x="163534" y="74898"/>
                </a:lnTo>
                <a:lnTo>
                  <a:pt x="164780" y="68238"/>
                </a:lnTo>
                <a:lnTo>
                  <a:pt x="195059" y="32643"/>
                </a:lnTo>
                <a:lnTo>
                  <a:pt x="209721" y="29957"/>
                </a:lnTo>
                <a:lnTo>
                  <a:pt x="229014" y="34203"/>
                </a:lnTo>
                <a:lnTo>
                  <a:pt x="242649" y="46448"/>
                </a:lnTo>
                <a:lnTo>
                  <a:pt x="250744" y="65950"/>
                </a:lnTo>
                <a:lnTo>
                  <a:pt x="253416" y="91965"/>
                </a:lnTo>
                <a:lnTo>
                  <a:pt x="253416" y="205972"/>
                </a:lnTo>
                <a:lnTo>
                  <a:pt x="289205" y="205972"/>
                </a:lnTo>
                <a:lnTo>
                  <a:pt x="289205" y="87379"/>
                </a:lnTo>
                <a:lnTo>
                  <a:pt x="282611" y="44235"/>
                </a:lnTo>
                <a:lnTo>
                  <a:pt x="266108" y="17475"/>
                </a:lnTo>
                <a:lnTo>
                  <a:pt x="244612" y="3822"/>
                </a:lnTo>
                <a:lnTo>
                  <a:pt x="223040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32529" y="9975074"/>
            <a:ext cx="1897465" cy="726267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3062066" y="0"/>
            <a:ext cx="7042150" cy="7717790"/>
          </a:xfrm>
          <a:custGeom>
            <a:avLst/>
            <a:gdLst/>
            <a:ahLst/>
            <a:cxnLst/>
            <a:rect l="l" t="t" r="r" b="b"/>
            <a:pathLst>
              <a:path w="7042150" h="7717790">
                <a:moveTo>
                  <a:pt x="7042034" y="0"/>
                </a:moveTo>
                <a:lnTo>
                  <a:pt x="0" y="0"/>
                </a:lnTo>
                <a:lnTo>
                  <a:pt x="70" y="17393"/>
                </a:lnTo>
                <a:lnTo>
                  <a:pt x="853" y="81835"/>
                </a:lnTo>
                <a:lnTo>
                  <a:pt x="2157" y="146150"/>
                </a:lnTo>
                <a:lnTo>
                  <a:pt x="3978" y="210337"/>
                </a:lnTo>
                <a:lnTo>
                  <a:pt x="6315" y="274394"/>
                </a:lnTo>
                <a:lnTo>
                  <a:pt x="9166" y="338318"/>
                </a:lnTo>
                <a:lnTo>
                  <a:pt x="12529" y="402108"/>
                </a:lnTo>
                <a:lnTo>
                  <a:pt x="16402" y="465761"/>
                </a:lnTo>
                <a:lnTo>
                  <a:pt x="20783" y="529276"/>
                </a:lnTo>
                <a:lnTo>
                  <a:pt x="25669" y="592650"/>
                </a:lnTo>
                <a:lnTo>
                  <a:pt x="31059" y="655882"/>
                </a:lnTo>
                <a:lnTo>
                  <a:pt x="36951" y="718970"/>
                </a:lnTo>
                <a:lnTo>
                  <a:pt x="43343" y="781911"/>
                </a:lnTo>
                <a:lnTo>
                  <a:pt x="50233" y="844704"/>
                </a:lnTo>
                <a:lnTo>
                  <a:pt x="57618" y="907346"/>
                </a:lnTo>
                <a:lnTo>
                  <a:pt x="65498" y="969836"/>
                </a:lnTo>
                <a:lnTo>
                  <a:pt x="73869" y="1032171"/>
                </a:lnTo>
                <a:lnTo>
                  <a:pt x="82730" y="1094350"/>
                </a:lnTo>
                <a:lnTo>
                  <a:pt x="92078" y="1156370"/>
                </a:lnTo>
                <a:lnTo>
                  <a:pt x="101912" y="1218230"/>
                </a:lnTo>
                <a:lnTo>
                  <a:pt x="112231" y="1279927"/>
                </a:lnTo>
                <a:lnTo>
                  <a:pt x="123030" y="1341460"/>
                </a:lnTo>
                <a:lnTo>
                  <a:pt x="134310" y="1402826"/>
                </a:lnTo>
                <a:lnTo>
                  <a:pt x="146067" y="1464023"/>
                </a:lnTo>
                <a:lnTo>
                  <a:pt x="158300" y="1525050"/>
                </a:lnTo>
                <a:lnTo>
                  <a:pt x="171007" y="1585905"/>
                </a:lnTo>
                <a:lnTo>
                  <a:pt x="184186" y="1646585"/>
                </a:lnTo>
                <a:lnTo>
                  <a:pt x="197834" y="1707088"/>
                </a:lnTo>
                <a:lnTo>
                  <a:pt x="211950" y="1767413"/>
                </a:lnTo>
                <a:lnTo>
                  <a:pt x="226531" y="1827557"/>
                </a:lnTo>
                <a:lnTo>
                  <a:pt x="241576" y="1887519"/>
                </a:lnTo>
                <a:lnTo>
                  <a:pt x="257083" y="1947296"/>
                </a:lnTo>
                <a:lnTo>
                  <a:pt x="273050" y="2006886"/>
                </a:lnTo>
                <a:lnTo>
                  <a:pt x="289474" y="2066288"/>
                </a:lnTo>
                <a:lnTo>
                  <a:pt x="306354" y="2125499"/>
                </a:lnTo>
                <a:lnTo>
                  <a:pt x="323687" y="2184518"/>
                </a:lnTo>
                <a:lnTo>
                  <a:pt x="341472" y="2243341"/>
                </a:lnTo>
                <a:lnTo>
                  <a:pt x="359707" y="2301969"/>
                </a:lnTo>
                <a:lnTo>
                  <a:pt x="378389" y="2360397"/>
                </a:lnTo>
                <a:lnTo>
                  <a:pt x="397517" y="2418625"/>
                </a:lnTo>
                <a:lnTo>
                  <a:pt x="417089" y="2476650"/>
                </a:lnTo>
                <a:lnTo>
                  <a:pt x="437102" y="2534471"/>
                </a:lnTo>
                <a:lnTo>
                  <a:pt x="457555" y="2592085"/>
                </a:lnTo>
                <a:lnTo>
                  <a:pt x="478445" y="2649490"/>
                </a:lnTo>
                <a:lnTo>
                  <a:pt x="499771" y="2706684"/>
                </a:lnTo>
                <a:lnTo>
                  <a:pt x="521530" y="2763666"/>
                </a:lnTo>
                <a:lnTo>
                  <a:pt x="543721" y="2820433"/>
                </a:lnTo>
                <a:lnTo>
                  <a:pt x="566342" y="2876983"/>
                </a:lnTo>
                <a:lnTo>
                  <a:pt x="589390" y="2933315"/>
                </a:lnTo>
                <a:lnTo>
                  <a:pt x="612863" y="2989426"/>
                </a:lnTo>
                <a:lnTo>
                  <a:pt x="636760" y="3045314"/>
                </a:lnTo>
                <a:lnTo>
                  <a:pt x="661079" y="3100977"/>
                </a:lnTo>
                <a:lnTo>
                  <a:pt x="685817" y="3156413"/>
                </a:lnTo>
                <a:lnTo>
                  <a:pt x="710973" y="3211621"/>
                </a:lnTo>
                <a:lnTo>
                  <a:pt x="736544" y="3266598"/>
                </a:lnTo>
                <a:lnTo>
                  <a:pt x="762528" y="3321342"/>
                </a:lnTo>
                <a:lnTo>
                  <a:pt x="788924" y="3375852"/>
                </a:lnTo>
                <a:lnTo>
                  <a:pt x="815730" y="3430124"/>
                </a:lnTo>
                <a:lnTo>
                  <a:pt x="842943" y="3484158"/>
                </a:lnTo>
                <a:lnTo>
                  <a:pt x="870561" y="3537951"/>
                </a:lnTo>
                <a:lnTo>
                  <a:pt x="898583" y="3591501"/>
                </a:lnTo>
                <a:lnTo>
                  <a:pt x="927006" y="3644806"/>
                </a:lnTo>
                <a:lnTo>
                  <a:pt x="955829" y="3697865"/>
                </a:lnTo>
                <a:lnTo>
                  <a:pt x="985049" y="3750675"/>
                </a:lnTo>
                <a:lnTo>
                  <a:pt x="1014665" y="3803233"/>
                </a:lnTo>
                <a:lnTo>
                  <a:pt x="1044674" y="3855539"/>
                </a:lnTo>
                <a:lnTo>
                  <a:pt x="1075074" y="3907590"/>
                </a:lnTo>
                <a:lnTo>
                  <a:pt x="1105864" y="3959384"/>
                </a:lnTo>
                <a:lnTo>
                  <a:pt x="1137041" y="4010919"/>
                </a:lnTo>
                <a:lnTo>
                  <a:pt x="1168604" y="4062194"/>
                </a:lnTo>
                <a:lnTo>
                  <a:pt x="1200550" y="4113205"/>
                </a:lnTo>
                <a:lnTo>
                  <a:pt x="1232877" y="4163952"/>
                </a:lnTo>
                <a:lnTo>
                  <a:pt x="1265584" y="4214431"/>
                </a:lnTo>
                <a:lnTo>
                  <a:pt x="1298668" y="4264642"/>
                </a:lnTo>
                <a:lnTo>
                  <a:pt x="1332127" y="4314582"/>
                </a:lnTo>
                <a:lnTo>
                  <a:pt x="1365960" y="4364248"/>
                </a:lnTo>
                <a:lnTo>
                  <a:pt x="1400163" y="4413640"/>
                </a:lnTo>
                <a:lnTo>
                  <a:pt x="1434737" y="4462755"/>
                </a:lnTo>
                <a:lnTo>
                  <a:pt x="1469677" y="4511591"/>
                </a:lnTo>
                <a:lnTo>
                  <a:pt x="1504983" y="4560146"/>
                </a:lnTo>
                <a:lnTo>
                  <a:pt x="1540652" y="4608418"/>
                </a:lnTo>
                <a:lnTo>
                  <a:pt x="1576683" y="4656405"/>
                </a:lnTo>
                <a:lnTo>
                  <a:pt x="1613073" y="4704105"/>
                </a:lnTo>
                <a:lnTo>
                  <a:pt x="1649820" y="4751516"/>
                </a:lnTo>
                <a:lnTo>
                  <a:pt x="1686922" y="4798636"/>
                </a:lnTo>
                <a:lnTo>
                  <a:pt x="1724377" y="4845462"/>
                </a:lnTo>
                <a:lnTo>
                  <a:pt x="1762184" y="4891994"/>
                </a:lnTo>
                <a:lnTo>
                  <a:pt x="1800340" y="4938229"/>
                </a:lnTo>
                <a:lnTo>
                  <a:pt x="1838843" y="4984165"/>
                </a:lnTo>
                <a:lnTo>
                  <a:pt x="1877692" y="5029800"/>
                </a:lnTo>
                <a:lnTo>
                  <a:pt x="1916883" y="5075131"/>
                </a:lnTo>
                <a:lnTo>
                  <a:pt x="1956416" y="5120158"/>
                </a:lnTo>
                <a:lnTo>
                  <a:pt x="1996288" y="5164877"/>
                </a:lnTo>
                <a:lnTo>
                  <a:pt x="2036498" y="5209288"/>
                </a:lnTo>
                <a:lnTo>
                  <a:pt x="2077042" y="5253387"/>
                </a:lnTo>
                <a:lnTo>
                  <a:pt x="2117920" y="5297174"/>
                </a:lnTo>
                <a:lnTo>
                  <a:pt x="2159128" y="5340645"/>
                </a:lnTo>
                <a:lnTo>
                  <a:pt x="2200666" y="5383799"/>
                </a:lnTo>
                <a:lnTo>
                  <a:pt x="2242532" y="5426634"/>
                </a:lnTo>
                <a:lnTo>
                  <a:pt x="2284722" y="5469147"/>
                </a:lnTo>
                <a:lnTo>
                  <a:pt x="2327235" y="5511338"/>
                </a:lnTo>
                <a:lnTo>
                  <a:pt x="2370070" y="5553204"/>
                </a:lnTo>
                <a:lnTo>
                  <a:pt x="2413223" y="5594742"/>
                </a:lnTo>
                <a:lnTo>
                  <a:pt x="2456694" y="5635951"/>
                </a:lnTo>
                <a:lnTo>
                  <a:pt x="2500480" y="5676829"/>
                </a:lnTo>
                <a:lnTo>
                  <a:pt x="2544579" y="5717374"/>
                </a:lnTo>
                <a:lnTo>
                  <a:pt x="2588989" y="5757584"/>
                </a:lnTo>
                <a:lnTo>
                  <a:pt x="2633708" y="5797456"/>
                </a:lnTo>
                <a:lnTo>
                  <a:pt x="2678734" y="5836989"/>
                </a:lnTo>
                <a:lnTo>
                  <a:pt x="2724066" y="5876181"/>
                </a:lnTo>
                <a:lnTo>
                  <a:pt x="2769700" y="5915030"/>
                </a:lnTo>
                <a:lnTo>
                  <a:pt x="2815635" y="5953534"/>
                </a:lnTo>
                <a:lnTo>
                  <a:pt x="2861870" y="5991690"/>
                </a:lnTo>
                <a:lnTo>
                  <a:pt x="2908401" y="6029497"/>
                </a:lnTo>
                <a:lnTo>
                  <a:pt x="2955228" y="6066953"/>
                </a:lnTo>
                <a:lnTo>
                  <a:pt x="3002347" y="6104056"/>
                </a:lnTo>
                <a:lnTo>
                  <a:pt x="3049758" y="6140803"/>
                </a:lnTo>
                <a:lnTo>
                  <a:pt x="3097457" y="6177193"/>
                </a:lnTo>
                <a:lnTo>
                  <a:pt x="3145444" y="6213224"/>
                </a:lnTo>
                <a:lnTo>
                  <a:pt x="3193716" y="6248894"/>
                </a:lnTo>
                <a:lnTo>
                  <a:pt x="3242270" y="6284200"/>
                </a:lnTo>
                <a:lnTo>
                  <a:pt x="3291106" y="6319141"/>
                </a:lnTo>
                <a:lnTo>
                  <a:pt x="3340220" y="6353715"/>
                </a:lnTo>
                <a:lnTo>
                  <a:pt x="3389612" y="6387919"/>
                </a:lnTo>
                <a:lnTo>
                  <a:pt x="3439278" y="6421752"/>
                </a:lnTo>
                <a:lnTo>
                  <a:pt x="3489217" y="6455212"/>
                </a:lnTo>
                <a:lnTo>
                  <a:pt x="3539428" y="6488296"/>
                </a:lnTo>
                <a:lnTo>
                  <a:pt x="3589907" y="6521003"/>
                </a:lnTo>
                <a:lnTo>
                  <a:pt x="3640653" y="6553330"/>
                </a:lnTo>
                <a:lnTo>
                  <a:pt x="3691664" y="6585277"/>
                </a:lnTo>
                <a:lnTo>
                  <a:pt x="3742938" y="6616840"/>
                </a:lnTo>
                <a:lnTo>
                  <a:pt x="3794473" y="6648017"/>
                </a:lnTo>
                <a:lnTo>
                  <a:pt x="3846267" y="6678807"/>
                </a:lnTo>
                <a:lnTo>
                  <a:pt x="3898317" y="6709208"/>
                </a:lnTo>
                <a:lnTo>
                  <a:pt x="3950623" y="6739217"/>
                </a:lnTo>
                <a:lnTo>
                  <a:pt x="4003181" y="6768833"/>
                </a:lnTo>
                <a:lnTo>
                  <a:pt x="4055990" y="6798054"/>
                </a:lnTo>
                <a:lnTo>
                  <a:pt x="4109048" y="6826877"/>
                </a:lnTo>
                <a:lnTo>
                  <a:pt x="4215903" y="6883323"/>
                </a:lnTo>
                <a:lnTo>
                  <a:pt x="4323729" y="6938155"/>
                </a:lnTo>
                <a:lnTo>
                  <a:pt x="4432511" y="6991357"/>
                </a:lnTo>
                <a:lnTo>
                  <a:pt x="4542231" y="7042913"/>
                </a:lnTo>
                <a:lnTo>
                  <a:pt x="4652875" y="7092808"/>
                </a:lnTo>
                <a:lnTo>
                  <a:pt x="4764426" y="7141024"/>
                </a:lnTo>
                <a:lnTo>
                  <a:pt x="4876867" y="7187546"/>
                </a:lnTo>
                <a:lnTo>
                  <a:pt x="4990184" y="7232358"/>
                </a:lnTo>
                <a:lnTo>
                  <a:pt x="5104360" y="7275444"/>
                </a:lnTo>
                <a:lnTo>
                  <a:pt x="5219378" y="7316788"/>
                </a:lnTo>
                <a:lnTo>
                  <a:pt x="5335223" y="7356373"/>
                </a:lnTo>
                <a:lnTo>
                  <a:pt x="5451879" y="7394183"/>
                </a:lnTo>
                <a:lnTo>
                  <a:pt x="5569330" y="7430204"/>
                </a:lnTo>
                <a:lnTo>
                  <a:pt x="5687559" y="7464417"/>
                </a:lnTo>
                <a:lnTo>
                  <a:pt x="5806551" y="7496809"/>
                </a:lnTo>
                <a:lnTo>
                  <a:pt x="5926289" y="7527361"/>
                </a:lnTo>
                <a:lnTo>
                  <a:pt x="6046758" y="7556059"/>
                </a:lnTo>
                <a:lnTo>
                  <a:pt x="6167940" y="7582886"/>
                </a:lnTo>
                <a:lnTo>
                  <a:pt x="6289822" y="7607826"/>
                </a:lnTo>
                <a:lnTo>
                  <a:pt x="6412385" y="7630863"/>
                </a:lnTo>
                <a:lnTo>
                  <a:pt x="6535615" y="7651981"/>
                </a:lnTo>
                <a:lnTo>
                  <a:pt x="6659494" y="7671165"/>
                </a:lnTo>
                <a:lnTo>
                  <a:pt x="6784008" y="7688397"/>
                </a:lnTo>
                <a:lnTo>
                  <a:pt x="6909140" y="7703662"/>
                </a:lnTo>
                <a:lnTo>
                  <a:pt x="7042034" y="7717612"/>
                </a:lnTo>
                <a:lnTo>
                  <a:pt x="7042034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8927393"/>
            <a:ext cx="1082040" cy="2169160"/>
          </a:xfrm>
          <a:custGeom>
            <a:avLst/>
            <a:gdLst/>
            <a:ahLst/>
            <a:cxnLst/>
            <a:rect l="l" t="t" r="r" b="b"/>
            <a:pathLst>
              <a:path w="1082040" h="2169159">
                <a:moveTo>
                  <a:pt x="0" y="0"/>
                </a:moveTo>
                <a:lnTo>
                  <a:pt x="0" y="2168689"/>
                </a:lnTo>
                <a:lnTo>
                  <a:pt x="45473" y="2167695"/>
                </a:lnTo>
                <a:lnTo>
                  <a:pt x="93235" y="2164554"/>
                </a:lnTo>
                <a:lnTo>
                  <a:pt x="140412" y="2159374"/>
                </a:lnTo>
                <a:lnTo>
                  <a:pt x="186960" y="2152199"/>
                </a:lnTo>
                <a:lnTo>
                  <a:pt x="232834" y="2143071"/>
                </a:lnTo>
                <a:lnTo>
                  <a:pt x="277991" y="2132037"/>
                </a:lnTo>
                <a:lnTo>
                  <a:pt x="322387" y="2119139"/>
                </a:lnTo>
                <a:lnTo>
                  <a:pt x="365977" y="2104421"/>
                </a:lnTo>
                <a:lnTo>
                  <a:pt x="408718" y="2087929"/>
                </a:lnTo>
                <a:lnTo>
                  <a:pt x="450565" y="2069705"/>
                </a:lnTo>
                <a:lnTo>
                  <a:pt x="491474" y="2049794"/>
                </a:lnTo>
                <a:lnTo>
                  <a:pt x="531401" y="2028240"/>
                </a:lnTo>
                <a:lnTo>
                  <a:pt x="570303" y="2005087"/>
                </a:lnTo>
                <a:lnTo>
                  <a:pt x="608134" y="1980379"/>
                </a:lnTo>
                <a:lnTo>
                  <a:pt x="644852" y="1954161"/>
                </a:lnTo>
                <a:lnTo>
                  <a:pt x="680411" y="1926476"/>
                </a:lnTo>
                <a:lnTo>
                  <a:pt x="714768" y="1897368"/>
                </a:lnTo>
                <a:lnTo>
                  <a:pt x="747879" y="1866882"/>
                </a:lnTo>
                <a:lnTo>
                  <a:pt x="779699" y="1835061"/>
                </a:lnTo>
                <a:lnTo>
                  <a:pt x="810185" y="1801949"/>
                </a:lnTo>
                <a:lnTo>
                  <a:pt x="839293" y="1767592"/>
                </a:lnTo>
                <a:lnTo>
                  <a:pt x="866978" y="1732032"/>
                </a:lnTo>
                <a:lnTo>
                  <a:pt x="893196" y="1695314"/>
                </a:lnTo>
                <a:lnTo>
                  <a:pt x="917903" y="1657482"/>
                </a:lnTo>
                <a:lnTo>
                  <a:pt x="941056" y="1618579"/>
                </a:lnTo>
                <a:lnTo>
                  <a:pt x="962610" y="1578651"/>
                </a:lnTo>
                <a:lnTo>
                  <a:pt x="982521" y="1537741"/>
                </a:lnTo>
                <a:lnTo>
                  <a:pt x="1000744" y="1495893"/>
                </a:lnTo>
                <a:lnTo>
                  <a:pt x="1017237" y="1453152"/>
                </a:lnTo>
                <a:lnTo>
                  <a:pt x="1031954" y="1409561"/>
                </a:lnTo>
                <a:lnTo>
                  <a:pt x="1044852" y="1365164"/>
                </a:lnTo>
                <a:lnTo>
                  <a:pt x="1055887" y="1320005"/>
                </a:lnTo>
                <a:lnTo>
                  <a:pt x="1065014" y="1274130"/>
                </a:lnTo>
                <a:lnTo>
                  <a:pt x="1072190" y="1227581"/>
                </a:lnTo>
                <a:lnTo>
                  <a:pt x="1077370" y="1180402"/>
                </a:lnTo>
                <a:lnTo>
                  <a:pt x="1080510" y="1132639"/>
                </a:lnTo>
                <a:lnTo>
                  <a:pt x="1081567" y="1084334"/>
                </a:lnTo>
                <a:lnTo>
                  <a:pt x="1080510" y="1036031"/>
                </a:lnTo>
                <a:lnTo>
                  <a:pt x="1077370" y="988269"/>
                </a:lnTo>
                <a:lnTo>
                  <a:pt x="1072190" y="941092"/>
                </a:lnTo>
                <a:lnTo>
                  <a:pt x="1065014" y="894544"/>
                </a:lnTo>
                <a:lnTo>
                  <a:pt x="1055887" y="848670"/>
                </a:lnTo>
                <a:lnTo>
                  <a:pt x="1044852" y="803513"/>
                </a:lnTo>
                <a:lnTo>
                  <a:pt x="1031954" y="759117"/>
                </a:lnTo>
                <a:lnTo>
                  <a:pt x="1017237" y="715527"/>
                </a:lnTo>
                <a:lnTo>
                  <a:pt x="1000744" y="672786"/>
                </a:lnTo>
                <a:lnTo>
                  <a:pt x="982521" y="630939"/>
                </a:lnTo>
                <a:lnTo>
                  <a:pt x="962610" y="590030"/>
                </a:lnTo>
                <a:lnTo>
                  <a:pt x="941056" y="550103"/>
                </a:lnTo>
                <a:lnTo>
                  <a:pt x="917903" y="511201"/>
                </a:lnTo>
                <a:lnTo>
                  <a:pt x="893196" y="473370"/>
                </a:lnTo>
                <a:lnTo>
                  <a:pt x="866978" y="436652"/>
                </a:lnTo>
                <a:lnTo>
                  <a:pt x="839293" y="401093"/>
                </a:lnTo>
                <a:lnTo>
                  <a:pt x="810185" y="366736"/>
                </a:lnTo>
                <a:lnTo>
                  <a:pt x="779699" y="333625"/>
                </a:lnTo>
                <a:lnTo>
                  <a:pt x="747879" y="301805"/>
                </a:lnTo>
                <a:lnTo>
                  <a:pt x="714768" y="271319"/>
                </a:lnTo>
                <a:lnTo>
                  <a:pt x="680411" y="242211"/>
                </a:lnTo>
                <a:lnTo>
                  <a:pt x="644852" y="214526"/>
                </a:lnTo>
                <a:lnTo>
                  <a:pt x="608134" y="188308"/>
                </a:lnTo>
                <a:lnTo>
                  <a:pt x="570303" y="163601"/>
                </a:lnTo>
                <a:lnTo>
                  <a:pt x="531401" y="140448"/>
                </a:lnTo>
                <a:lnTo>
                  <a:pt x="491474" y="118894"/>
                </a:lnTo>
                <a:lnTo>
                  <a:pt x="450565" y="98984"/>
                </a:lnTo>
                <a:lnTo>
                  <a:pt x="408718" y="80760"/>
                </a:lnTo>
                <a:lnTo>
                  <a:pt x="365977" y="64267"/>
                </a:lnTo>
                <a:lnTo>
                  <a:pt x="322387" y="49550"/>
                </a:lnTo>
                <a:lnTo>
                  <a:pt x="277991" y="36652"/>
                </a:lnTo>
                <a:lnTo>
                  <a:pt x="232834" y="25617"/>
                </a:lnTo>
                <a:lnTo>
                  <a:pt x="186960" y="16490"/>
                </a:lnTo>
                <a:lnTo>
                  <a:pt x="140412" y="9315"/>
                </a:lnTo>
                <a:lnTo>
                  <a:pt x="93235" y="4135"/>
                </a:lnTo>
                <a:lnTo>
                  <a:pt x="45473" y="994"/>
                </a:lnTo>
                <a:lnTo>
                  <a:pt x="0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235068" y="3411090"/>
            <a:ext cx="911987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At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Success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Team,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we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follow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proven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process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ensure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our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clients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achieve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best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results: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113215" y="9359764"/>
            <a:ext cx="1022350" cy="1022350"/>
          </a:xfrm>
          <a:custGeom>
            <a:avLst/>
            <a:gdLst/>
            <a:ahLst/>
            <a:cxnLst/>
            <a:rect l="l" t="t" r="r" b="b"/>
            <a:pathLst>
              <a:path w="1022350" h="1022350">
                <a:moveTo>
                  <a:pt x="511062" y="0"/>
                </a:moveTo>
                <a:lnTo>
                  <a:pt x="461844" y="2339"/>
                </a:lnTo>
                <a:lnTo>
                  <a:pt x="413948" y="9215"/>
                </a:lnTo>
                <a:lnTo>
                  <a:pt x="367591" y="20412"/>
                </a:lnTo>
                <a:lnTo>
                  <a:pt x="322986" y="35718"/>
                </a:lnTo>
                <a:lnTo>
                  <a:pt x="280347" y="54917"/>
                </a:lnTo>
                <a:lnTo>
                  <a:pt x="239888" y="77796"/>
                </a:lnTo>
                <a:lnTo>
                  <a:pt x="201824" y="104141"/>
                </a:lnTo>
                <a:lnTo>
                  <a:pt x="166369" y="133736"/>
                </a:lnTo>
                <a:lnTo>
                  <a:pt x="133736" y="166369"/>
                </a:lnTo>
                <a:lnTo>
                  <a:pt x="104141" y="201824"/>
                </a:lnTo>
                <a:lnTo>
                  <a:pt x="77796" y="239888"/>
                </a:lnTo>
                <a:lnTo>
                  <a:pt x="54917" y="280347"/>
                </a:lnTo>
                <a:lnTo>
                  <a:pt x="35718" y="322986"/>
                </a:lnTo>
                <a:lnTo>
                  <a:pt x="20412" y="367591"/>
                </a:lnTo>
                <a:lnTo>
                  <a:pt x="9215" y="413948"/>
                </a:lnTo>
                <a:lnTo>
                  <a:pt x="2339" y="461844"/>
                </a:lnTo>
                <a:lnTo>
                  <a:pt x="0" y="511062"/>
                </a:lnTo>
                <a:lnTo>
                  <a:pt x="2339" y="560281"/>
                </a:lnTo>
                <a:lnTo>
                  <a:pt x="9215" y="608176"/>
                </a:lnTo>
                <a:lnTo>
                  <a:pt x="20412" y="654533"/>
                </a:lnTo>
                <a:lnTo>
                  <a:pt x="35718" y="699138"/>
                </a:lnTo>
                <a:lnTo>
                  <a:pt x="54917" y="741776"/>
                </a:lnTo>
                <a:lnTo>
                  <a:pt x="77796" y="782234"/>
                </a:lnTo>
                <a:lnTo>
                  <a:pt x="104141" y="820297"/>
                </a:lnTo>
                <a:lnTo>
                  <a:pt x="133736" y="855752"/>
                </a:lnTo>
                <a:lnTo>
                  <a:pt x="166369" y="888383"/>
                </a:lnTo>
                <a:lnTo>
                  <a:pt x="201824" y="917978"/>
                </a:lnTo>
                <a:lnTo>
                  <a:pt x="239888" y="944321"/>
                </a:lnTo>
                <a:lnTo>
                  <a:pt x="280347" y="967199"/>
                </a:lnTo>
                <a:lnTo>
                  <a:pt x="322986" y="986398"/>
                </a:lnTo>
                <a:lnTo>
                  <a:pt x="367591" y="1001703"/>
                </a:lnTo>
                <a:lnTo>
                  <a:pt x="413948" y="1012900"/>
                </a:lnTo>
                <a:lnTo>
                  <a:pt x="461844" y="1019776"/>
                </a:lnTo>
                <a:lnTo>
                  <a:pt x="511062" y="1022115"/>
                </a:lnTo>
                <a:lnTo>
                  <a:pt x="560280" y="1019776"/>
                </a:lnTo>
                <a:lnTo>
                  <a:pt x="608173" y="1012900"/>
                </a:lnTo>
                <a:lnTo>
                  <a:pt x="654529" y="1001703"/>
                </a:lnTo>
                <a:lnTo>
                  <a:pt x="699133" y="986398"/>
                </a:lnTo>
                <a:lnTo>
                  <a:pt x="741771" y="967199"/>
                </a:lnTo>
                <a:lnTo>
                  <a:pt x="782229" y="944321"/>
                </a:lnTo>
                <a:lnTo>
                  <a:pt x="820293" y="917978"/>
                </a:lnTo>
                <a:lnTo>
                  <a:pt x="855747" y="888383"/>
                </a:lnTo>
                <a:lnTo>
                  <a:pt x="888380" y="855752"/>
                </a:lnTo>
                <a:lnTo>
                  <a:pt x="917975" y="820297"/>
                </a:lnTo>
                <a:lnTo>
                  <a:pt x="944319" y="782234"/>
                </a:lnTo>
                <a:lnTo>
                  <a:pt x="967197" y="741776"/>
                </a:lnTo>
                <a:lnTo>
                  <a:pt x="986397" y="699138"/>
                </a:lnTo>
                <a:lnTo>
                  <a:pt x="1001702" y="654533"/>
                </a:lnTo>
                <a:lnTo>
                  <a:pt x="1012900" y="608176"/>
                </a:lnTo>
                <a:lnTo>
                  <a:pt x="1019775" y="560281"/>
                </a:lnTo>
                <a:lnTo>
                  <a:pt x="1022115" y="511062"/>
                </a:lnTo>
                <a:lnTo>
                  <a:pt x="1019775" y="461844"/>
                </a:lnTo>
                <a:lnTo>
                  <a:pt x="1012900" y="413948"/>
                </a:lnTo>
                <a:lnTo>
                  <a:pt x="1001702" y="367591"/>
                </a:lnTo>
                <a:lnTo>
                  <a:pt x="986397" y="322986"/>
                </a:lnTo>
                <a:lnTo>
                  <a:pt x="967197" y="280347"/>
                </a:lnTo>
                <a:lnTo>
                  <a:pt x="944319" y="239888"/>
                </a:lnTo>
                <a:lnTo>
                  <a:pt x="917975" y="201824"/>
                </a:lnTo>
                <a:lnTo>
                  <a:pt x="888380" y="166369"/>
                </a:lnTo>
                <a:lnTo>
                  <a:pt x="855747" y="133736"/>
                </a:lnTo>
                <a:lnTo>
                  <a:pt x="820293" y="104141"/>
                </a:lnTo>
                <a:lnTo>
                  <a:pt x="782229" y="77796"/>
                </a:lnTo>
                <a:lnTo>
                  <a:pt x="741771" y="54917"/>
                </a:lnTo>
                <a:lnTo>
                  <a:pt x="699133" y="35718"/>
                </a:lnTo>
                <a:lnTo>
                  <a:pt x="654529" y="20412"/>
                </a:lnTo>
                <a:lnTo>
                  <a:pt x="608173" y="9215"/>
                </a:lnTo>
                <a:lnTo>
                  <a:pt x="560280" y="2339"/>
                </a:lnTo>
                <a:lnTo>
                  <a:pt x="511062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198169" y="840881"/>
            <a:ext cx="11764645" cy="262789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3005"/>
              </a:lnSpc>
              <a:spcBef>
                <a:spcPts val="114"/>
              </a:spcBef>
            </a:pPr>
            <a:r>
              <a:rPr dirty="0">
                <a:latin typeface="Poppins Light" panose="00000400000000000000" pitchFamily="2" charset="0"/>
                <a:cs typeface="Poppins Light" panose="00000400000000000000" pitchFamily="2" charset="0"/>
              </a:rPr>
              <a:t>OUR </a:t>
            </a:r>
            <a:r>
              <a:rPr spc="-10" dirty="0">
                <a:latin typeface="Poppins Light" panose="00000400000000000000" pitchFamily="2" charset="0"/>
                <a:cs typeface="Poppins Light" panose="00000400000000000000" pitchFamily="2" charset="0"/>
              </a:rPr>
              <a:t>PROCESS</a:t>
            </a:r>
          </a:p>
          <a:p>
            <a:pPr marL="49530" marR="5080">
              <a:lnSpc>
                <a:spcPct val="75800"/>
              </a:lnSpc>
              <a:spcBef>
                <a:spcPts val="1865"/>
              </a:spcBef>
            </a:pP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Our</a:t>
            </a:r>
            <a:r>
              <a:rPr sz="8250" b="1" spc="-6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Process:</a:t>
            </a:r>
            <a:r>
              <a:rPr sz="8250" b="1" spc="-55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</a:t>
            </a:r>
            <a:r>
              <a:rPr sz="8250" b="1" spc="-6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Proven </a:t>
            </a: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Path</a:t>
            </a:r>
            <a:r>
              <a:rPr sz="8250" b="1" spc="-105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to</a:t>
            </a:r>
            <a:r>
              <a:rPr sz="8250" b="1" spc="-105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Success</a:t>
            </a:r>
            <a:endParaRPr sz="82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95700" y="4769626"/>
            <a:ext cx="8978900" cy="725327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2470"/>
              </a:lnSpc>
              <a:spcBef>
                <a:spcPts val="595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Discovery:</a:t>
            </a:r>
            <a:r>
              <a:rPr sz="2450" b="1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We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start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by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understanding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your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unique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needs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challenges.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895700" y="5712006"/>
            <a:ext cx="8408670" cy="725327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2470"/>
              </a:lnSpc>
              <a:spcBef>
                <a:spcPts val="595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Strategy:</a:t>
            </a:r>
            <a:r>
              <a:rPr sz="2450" b="1" spc="45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Our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team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creates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custom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marketing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plan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tailored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your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goals.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95700" y="6654386"/>
            <a:ext cx="8695690" cy="725327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2470"/>
              </a:lnSpc>
              <a:spcBef>
                <a:spcPts val="595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Execution:</a:t>
            </a:r>
            <a:r>
              <a:rPr sz="2450" b="1" spc="55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We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implement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manage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your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marketing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campaigns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across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all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platforms.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95700" y="8539145"/>
            <a:ext cx="8649970" cy="725327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2470"/>
              </a:lnSpc>
              <a:spcBef>
                <a:spcPts val="595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Reporting:</a:t>
            </a:r>
            <a:r>
              <a:rPr sz="2450" b="1" spc="3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We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provide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regular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reports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so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you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can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track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progress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results.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91881" y="4750446"/>
            <a:ext cx="14541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0" dirty="0">
                <a:solidFill>
                  <a:srgbClr val="FFFFFF"/>
                </a:solidFill>
                <a:latin typeface="Poppins"/>
                <a:cs typeface="Poppins"/>
              </a:rPr>
              <a:t>1</a:t>
            </a:r>
            <a:endParaRPr sz="2500">
              <a:latin typeface="Poppins"/>
              <a:cs typeface="Poppin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60887" y="5698101"/>
            <a:ext cx="20701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0" dirty="0">
                <a:solidFill>
                  <a:srgbClr val="FFFFFF"/>
                </a:solidFill>
                <a:latin typeface="Poppins"/>
                <a:cs typeface="Poppins"/>
              </a:rPr>
              <a:t>2</a:t>
            </a:r>
            <a:endParaRPr sz="2500">
              <a:latin typeface="Poppins"/>
              <a:cs typeface="Poppin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55488" y="6645757"/>
            <a:ext cx="217804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0" dirty="0">
                <a:solidFill>
                  <a:srgbClr val="FFFFFF"/>
                </a:solidFill>
                <a:latin typeface="Poppins"/>
                <a:cs typeface="Poppins"/>
              </a:rPr>
              <a:t>3</a:t>
            </a:r>
            <a:endParaRPr sz="2500">
              <a:latin typeface="Poppins"/>
              <a:cs typeface="Poppin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44046" y="7597148"/>
            <a:ext cx="8432800" cy="725327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563880" marR="5080" indent="-551815">
              <a:lnSpc>
                <a:spcPts val="2470"/>
              </a:lnSpc>
              <a:spcBef>
                <a:spcPts val="595"/>
              </a:spcBef>
              <a:tabLst>
                <a:tab pos="563880" algn="l"/>
              </a:tabLst>
            </a:pPr>
            <a:r>
              <a:rPr sz="2500" b="1" spc="-50" dirty="0">
                <a:solidFill>
                  <a:srgbClr val="FFFFFF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4</a:t>
            </a:r>
            <a:r>
              <a:rPr sz="2500" b="1" dirty="0">
                <a:solidFill>
                  <a:srgbClr val="FFFFFF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	</a:t>
            </a: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Optimization:</a:t>
            </a:r>
            <a:r>
              <a:rPr sz="2450" b="1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We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continuously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monitor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refine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strategies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for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maximum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impact.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251331" y="8520509"/>
            <a:ext cx="450215" cy="450215"/>
          </a:xfrm>
          <a:custGeom>
            <a:avLst/>
            <a:gdLst/>
            <a:ahLst/>
            <a:cxnLst/>
            <a:rect l="l" t="t" r="r" b="b"/>
            <a:pathLst>
              <a:path w="450214" h="450215">
                <a:moveTo>
                  <a:pt x="225008" y="0"/>
                </a:moveTo>
                <a:lnTo>
                  <a:pt x="179661" y="4571"/>
                </a:lnTo>
                <a:lnTo>
                  <a:pt x="137425" y="17682"/>
                </a:lnTo>
                <a:lnTo>
                  <a:pt x="99204" y="38428"/>
                </a:lnTo>
                <a:lnTo>
                  <a:pt x="65903" y="65903"/>
                </a:lnTo>
                <a:lnTo>
                  <a:pt x="38428" y="99204"/>
                </a:lnTo>
                <a:lnTo>
                  <a:pt x="17682" y="137425"/>
                </a:lnTo>
                <a:lnTo>
                  <a:pt x="4571" y="179661"/>
                </a:lnTo>
                <a:lnTo>
                  <a:pt x="0" y="225008"/>
                </a:lnTo>
                <a:lnTo>
                  <a:pt x="4571" y="270355"/>
                </a:lnTo>
                <a:lnTo>
                  <a:pt x="17682" y="312592"/>
                </a:lnTo>
                <a:lnTo>
                  <a:pt x="38428" y="350813"/>
                </a:lnTo>
                <a:lnTo>
                  <a:pt x="65903" y="384113"/>
                </a:lnTo>
                <a:lnTo>
                  <a:pt x="99204" y="411589"/>
                </a:lnTo>
                <a:lnTo>
                  <a:pt x="137425" y="432335"/>
                </a:lnTo>
                <a:lnTo>
                  <a:pt x="179661" y="445446"/>
                </a:lnTo>
                <a:lnTo>
                  <a:pt x="225008" y="450017"/>
                </a:lnTo>
                <a:lnTo>
                  <a:pt x="270355" y="445446"/>
                </a:lnTo>
                <a:lnTo>
                  <a:pt x="312592" y="432335"/>
                </a:lnTo>
                <a:lnTo>
                  <a:pt x="350813" y="411589"/>
                </a:lnTo>
                <a:lnTo>
                  <a:pt x="384113" y="384113"/>
                </a:lnTo>
                <a:lnTo>
                  <a:pt x="411589" y="350813"/>
                </a:lnTo>
                <a:lnTo>
                  <a:pt x="432335" y="312592"/>
                </a:lnTo>
                <a:lnTo>
                  <a:pt x="445446" y="270355"/>
                </a:lnTo>
                <a:lnTo>
                  <a:pt x="450017" y="225008"/>
                </a:lnTo>
                <a:lnTo>
                  <a:pt x="445446" y="179661"/>
                </a:lnTo>
                <a:lnTo>
                  <a:pt x="432335" y="137425"/>
                </a:lnTo>
                <a:lnTo>
                  <a:pt x="411589" y="99204"/>
                </a:lnTo>
                <a:lnTo>
                  <a:pt x="384113" y="65903"/>
                </a:lnTo>
                <a:lnTo>
                  <a:pt x="350813" y="38428"/>
                </a:lnTo>
                <a:lnTo>
                  <a:pt x="312592" y="17682"/>
                </a:lnTo>
                <a:lnTo>
                  <a:pt x="270355" y="4571"/>
                </a:lnTo>
                <a:lnTo>
                  <a:pt x="225008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348341" y="8541059"/>
            <a:ext cx="23241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0" dirty="0">
                <a:solidFill>
                  <a:srgbClr val="FFFFFF"/>
                </a:solidFill>
                <a:latin typeface="Poppins"/>
                <a:cs typeface="Poppins"/>
              </a:rPr>
              <a:t>5</a:t>
            </a:r>
            <a:endParaRPr sz="2500">
              <a:latin typeface="Poppins"/>
              <a:cs typeface="Poppins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31171" y="2836248"/>
            <a:ext cx="6824169" cy="718700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633530" y="4459"/>
            <a:ext cx="8470900" cy="5041900"/>
          </a:xfrm>
          <a:custGeom>
            <a:avLst/>
            <a:gdLst/>
            <a:ahLst/>
            <a:cxnLst/>
            <a:rect l="l" t="t" r="r" b="b"/>
            <a:pathLst>
              <a:path w="8470900" h="5041900">
                <a:moveTo>
                  <a:pt x="5650406" y="5029200"/>
                </a:moveTo>
                <a:lnTo>
                  <a:pt x="4881048" y="5029200"/>
                </a:lnTo>
                <a:lnTo>
                  <a:pt x="4928744" y="5041900"/>
                </a:lnTo>
                <a:lnTo>
                  <a:pt x="5602711" y="5041900"/>
                </a:lnTo>
                <a:lnTo>
                  <a:pt x="5650406" y="5029200"/>
                </a:lnTo>
                <a:close/>
              </a:path>
              <a:path w="8470900" h="5041900">
                <a:moveTo>
                  <a:pt x="5792780" y="5016500"/>
                </a:moveTo>
                <a:lnTo>
                  <a:pt x="4738671" y="5016500"/>
                </a:lnTo>
                <a:lnTo>
                  <a:pt x="4786010" y="5029200"/>
                </a:lnTo>
                <a:lnTo>
                  <a:pt x="5745442" y="5029200"/>
                </a:lnTo>
                <a:lnTo>
                  <a:pt x="5792780" y="5016500"/>
                </a:lnTo>
                <a:close/>
              </a:path>
              <a:path w="8470900" h="5041900">
                <a:moveTo>
                  <a:pt x="5934052" y="5003800"/>
                </a:moveTo>
                <a:lnTo>
                  <a:pt x="4597396" y="5003800"/>
                </a:lnTo>
                <a:lnTo>
                  <a:pt x="4644362" y="5016500"/>
                </a:lnTo>
                <a:lnTo>
                  <a:pt x="5887087" y="5016500"/>
                </a:lnTo>
                <a:lnTo>
                  <a:pt x="5934052" y="5003800"/>
                </a:lnTo>
                <a:close/>
              </a:path>
              <a:path w="8470900" h="5041900">
                <a:moveTo>
                  <a:pt x="6027595" y="4991100"/>
                </a:moveTo>
                <a:lnTo>
                  <a:pt x="4503850" y="4991100"/>
                </a:lnTo>
                <a:lnTo>
                  <a:pt x="4550558" y="5003800"/>
                </a:lnTo>
                <a:lnTo>
                  <a:pt x="5980889" y="5003800"/>
                </a:lnTo>
                <a:lnTo>
                  <a:pt x="6027595" y="4991100"/>
                </a:lnTo>
                <a:close/>
              </a:path>
              <a:path w="8470900" h="5041900">
                <a:moveTo>
                  <a:pt x="6166918" y="4965700"/>
                </a:moveTo>
                <a:lnTo>
                  <a:pt x="4364525" y="4965700"/>
                </a:lnTo>
                <a:lnTo>
                  <a:pt x="4457274" y="4991100"/>
                </a:lnTo>
                <a:lnTo>
                  <a:pt x="6074171" y="4991100"/>
                </a:lnTo>
                <a:lnTo>
                  <a:pt x="6166918" y="4965700"/>
                </a:lnTo>
                <a:close/>
              </a:path>
              <a:path w="8470900" h="5041900">
                <a:moveTo>
                  <a:pt x="6305003" y="4940300"/>
                </a:moveTo>
                <a:lnTo>
                  <a:pt x="4226436" y="4940300"/>
                </a:lnTo>
                <a:lnTo>
                  <a:pt x="4318355" y="4965700"/>
                </a:lnTo>
                <a:lnTo>
                  <a:pt x="6213086" y="4965700"/>
                </a:lnTo>
                <a:lnTo>
                  <a:pt x="6305003" y="4940300"/>
                </a:lnTo>
                <a:close/>
              </a:path>
              <a:path w="8470900" h="5041900">
                <a:moveTo>
                  <a:pt x="6532261" y="4889500"/>
                </a:moveTo>
                <a:lnTo>
                  <a:pt x="3999174" y="4889500"/>
                </a:lnTo>
                <a:lnTo>
                  <a:pt x="4180690" y="4940300"/>
                </a:lnTo>
                <a:lnTo>
                  <a:pt x="6350748" y="4940300"/>
                </a:lnTo>
                <a:lnTo>
                  <a:pt x="6532261" y="4889500"/>
                </a:lnTo>
                <a:close/>
              </a:path>
              <a:path w="8470900" h="5041900">
                <a:moveTo>
                  <a:pt x="8470570" y="0"/>
                </a:moveTo>
                <a:lnTo>
                  <a:pt x="0" y="0"/>
                </a:lnTo>
                <a:lnTo>
                  <a:pt x="698" y="25400"/>
                </a:lnTo>
                <a:lnTo>
                  <a:pt x="3073" y="63500"/>
                </a:lnTo>
                <a:lnTo>
                  <a:pt x="5874" y="114300"/>
                </a:lnTo>
                <a:lnTo>
                  <a:pt x="9099" y="165100"/>
                </a:lnTo>
                <a:lnTo>
                  <a:pt x="12746" y="215900"/>
                </a:lnTo>
                <a:lnTo>
                  <a:pt x="16813" y="254000"/>
                </a:lnTo>
                <a:lnTo>
                  <a:pt x="21298" y="304800"/>
                </a:lnTo>
                <a:lnTo>
                  <a:pt x="26200" y="355600"/>
                </a:lnTo>
                <a:lnTo>
                  <a:pt x="31517" y="393700"/>
                </a:lnTo>
                <a:lnTo>
                  <a:pt x="37247" y="444500"/>
                </a:lnTo>
                <a:lnTo>
                  <a:pt x="43387" y="495300"/>
                </a:lnTo>
                <a:lnTo>
                  <a:pt x="49937" y="533400"/>
                </a:lnTo>
                <a:lnTo>
                  <a:pt x="56893" y="584200"/>
                </a:lnTo>
                <a:lnTo>
                  <a:pt x="64255" y="635000"/>
                </a:lnTo>
                <a:lnTo>
                  <a:pt x="72021" y="673100"/>
                </a:lnTo>
                <a:lnTo>
                  <a:pt x="80188" y="723900"/>
                </a:lnTo>
                <a:lnTo>
                  <a:pt x="88755" y="774700"/>
                </a:lnTo>
                <a:lnTo>
                  <a:pt x="97720" y="812800"/>
                </a:lnTo>
                <a:lnTo>
                  <a:pt x="107080" y="863600"/>
                </a:lnTo>
                <a:lnTo>
                  <a:pt x="116835" y="914400"/>
                </a:lnTo>
                <a:lnTo>
                  <a:pt x="126983" y="952500"/>
                </a:lnTo>
                <a:lnTo>
                  <a:pt x="137520" y="1003300"/>
                </a:lnTo>
                <a:lnTo>
                  <a:pt x="148447" y="1041400"/>
                </a:lnTo>
                <a:lnTo>
                  <a:pt x="159760" y="1092200"/>
                </a:lnTo>
                <a:lnTo>
                  <a:pt x="171458" y="1130300"/>
                </a:lnTo>
                <a:lnTo>
                  <a:pt x="183539" y="1181100"/>
                </a:lnTo>
                <a:lnTo>
                  <a:pt x="196001" y="1219200"/>
                </a:lnTo>
                <a:lnTo>
                  <a:pt x="208842" y="1270000"/>
                </a:lnTo>
                <a:lnTo>
                  <a:pt x="222061" y="1308100"/>
                </a:lnTo>
                <a:lnTo>
                  <a:pt x="235656" y="1358900"/>
                </a:lnTo>
                <a:lnTo>
                  <a:pt x="249624" y="1397000"/>
                </a:lnTo>
                <a:lnTo>
                  <a:pt x="263964" y="1447800"/>
                </a:lnTo>
                <a:lnTo>
                  <a:pt x="278674" y="1485900"/>
                </a:lnTo>
                <a:lnTo>
                  <a:pt x="293752" y="1536700"/>
                </a:lnTo>
                <a:lnTo>
                  <a:pt x="309196" y="1574800"/>
                </a:lnTo>
                <a:lnTo>
                  <a:pt x="325005" y="1612900"/>
                </a:lnTo>
                <a:lnTo>
                  <a:pt x="341177" y="1663700"/>
                </a:lnTo>
                <a:lnTo>
                  <a:pt x="357709" y="1701800"/>
                </a:lnTo>
                <a:lnTo>
                  <a:pt x="374600" y="1739900"/>
                </a:lnTo>
                <a:lnTo>
                  <a:pt x="391847" y="1790700"/>
                </a:lnTo>
                <a:lnTo>
                  <a:pt x="409450" y="1828800"/>
                </a:lnTo>
                <a:lnTo>
                  <a:pt x="427407" y="1866900"/>
                </a:lnTo>
                <a:lnTo>
                  <a:pt x="445714" y="1917700"/>
                </a:lnTo>
                <a:lnTo>
                  <a:pt x="464371" y="1955800"/>
                </a:lnTo>
                <a:lnTo>
                  <a:pt x="483376" y="1993900"/>
                </a:lnTo>
                <a:lnTo>
                  <a:pt x="502727" y="2032000"/>
                </a:lnTo>
                <a:lnTo>
                  <a:pt x="522421" y="2082800"/>
                </a:lnTo>
                <a:lnTo>
                  <a:pt x="542458" y="2120900"/>
                </a:lnTo>
                <a:lnTo>
                  <a:pt x="562835" y="2159000"/>
                </a:lnTo>
                <a:lnTo>
                  <a:pt x="583550" y="2197100"/>
                </a:lnTo>
                <a:lnTo>
                  <a:pt x="604601" y="2235200"/>
                </a:lnTo>
                <a:lnTo>
                  <a:pt x="625988" y="2286000"/>
                </a:lnTo>
                <a:lnTo>
                  <a:pt x="647707" y="2324100"/>
                </a:lnTo>
                <a:lnTo>
                  <a:pt x="669757" y="2362200"/>
                </a:lnTo>
                <a:lnTo>
                  <a:pt x="692136" y="2400300"/>
                </a:lnTo>
                <a:lnTo>
                  <a:pt x="714842" y="2438400"/>
                </a:lnTo>
                <a:lnTo>
                  <a:pt x="737874" y="2476500"/>
                </a:lnTo>
                <a:lnTo>
                  <a:pt x="761229" y="2514600"/>
                </a:lnTo>
                <a:lnTo>
                  <a:pt x="784906" y="2552700"/>
                </a:lnTo>
                <a:lnTo>
                  <a:pt x="808902" y="2590800"/>
                </a:lnTo>
                <a:lnTo>
                  <a:pt x="833216" y="2628900"/>
                </a:lnTo>
                <a:lnTo>
                  <a:pt x="857847" y="2667000"/>
                </a:lnTo>
                <a:lnTo>
                  <a:pt x="882791" y="2705100"/>
                </a:lnTo>
                <a:lnTo>
                  <a:pt x="908048" y="2743200"/>
                </a:lnTo>
                <a:lnTo>
                  <a:pt x="933615" y="2781300"/>
                </a:lnTo>
                <a:lnTo>
                  <a:pt x="959491" y="2819400"/>
                </a:lnTo>
                <a:lnTo>
                  <a:pt x="985674" y="2857500"/>
                </a:lnTo>
                <a:lnTo>
                  <a:pt x="1012161" y="2895600"/>
                </a:lnTo>
                <a:lnTo>
                  <a:pt x="1038952" y="2921000"/>
                </a:lnTo>
                <a:lnTo>
                  <a:pt x="1066044" y="2959100"/>
                </a:lnTo>
                <a:lnTo>
                  <a:pt x="1093435" y="2997200"/>
                </a:lnTo>
                <a:lnTo>
                  <a:pt x="1121123" y="3035300"/>
                </a:lnTo>
                <a:lnTo>
                  <a:pt x="1149107" y="3073400"/>
                </a:lnTo>
                <a:lnTo>
                  <a:pt x="1177385" y="3098800"/>
                </a:lnTo>
                <a:lnTo>
                  <a:pt x="1205954" y="3136900"/>
                </a:lnTo>
                <a:lnTo>
                  <a:pt x="1234814" y="3175000"/>
                </a:lnTo>
                <a:lnTo>
                  <a:pt x="1263961" y="3213100"/>
                </a:lnTo>
                <a:lnTo>
                  <a:pt x="1293395" y="3238500"/>
                </a:lnTo>
                <a:lnTo>
                  <a:pt x="1323113" y="3276600"/>
                </a:lnTo>
                <a:lnTo>
                  <a:pt x="1353114" y="3314700"/>
                </a:lnTo>
                <a:lnTo>
                  <a:pt x="1383396" y="3340100"/>
                </a:lnTo>
                <a:lnTo>
                  <a:pt x="1413956" y="3378200"/>
                </a:lnTo>
                <a:lnTo>
                  <a:pt x="1444793" y="3403600"/>
                </a:lnTo>
                <a:lnTo>
                  <a:pt x="1475906" y="3441700"/>
                </a:lnTo>
                <a:lnTo>
                  <a:pt x="1507292" y="3467100"/>
                </a:lnTo>
                <a:lnTo>
                  <a:pt x="1538949" y="3505200"/>
                </a:lnTo>
                <a:lnTo>
                  <a:pt x="1570875" y="3530600"/>
                </a:lnTo>
                <a:lnTo>
                  <a:pt x="1603069" y="3568700"/>
                </a:lnTo>
                <a:lnTo>
                  <a:pt x="1635529" y="3594100"/>
                </a:lnTo>
                <a:lnTo>
                  <a:pt x="1668253" y="3632200"/>
                </a:lnTo>
                <a:lnTo>
                  <a:pt x="1701239" y="3657600"/>
                </a:lnTo>
                <a:lnTo>
                  <a:pt x="1734485" y="3695700"/>
                </a:lnTo>
                <a:lnTo>
                  <a:pt x="1801751" y="3746500"/>
                </a:lnTo>
                <a:lnTo>
                  <a:pt x="1835767" y="3784600"/>
                </a:lnTo>
                <a:lnTo>
                  <a:pt x="1939323" y="3860800"/>
                </a:lnTo>
                <a:lnTo>
                  <a:pt x="1974339" y="3898900"/>
                </a:lnTo>
                <a:lnTo>
                  <a:pt x="2009600" y="3924300"/>
                </a:lnTo>
                <a:lnTo>
                  <a:pt x="2153060" y="4025900"/>
                </a:lnTo>
                <a:lnTo>
                  <a:pt x="2189520" y="4064000"/>
                </a:lnTo>
                <a:lnTo>
                  <a:pt x="2263140" y="4114800"/>
                </a:lnTo>
                <a:lnTo>
                  <a:pt x="2413131" y="4216400"/>
                </a:lnTo>
                <a:lnTo>
                  <a:pt x="2451190" y="4229100"/>
                </a:lnTo>
                <a:lnTo>
                  <a:pt x="2644770" y="4356100"/>
                </a:lnTo>
                <a:lnTo>
                  <a:pt x="2684128" y="4368800"/>
                </a:lnTo>
                <a:lnTo>
                  <a:pt x="2803457" y="4445000"/>
                </a:lnTo>
                <a:lnTo>
                  <a:pt x="2843645" y="4457700"/>
                </a:lnTo>
                <a:lnTo>
                  <a:pt x="2884035" y="4483100"/>
                </a:lnTo>
                <a:lnTo>
                  <a:pt x="2924626" y="4495800"/>
                </a:lnTo>
                <a:lnTo>
                  <a:pt x="3006402" y="4546600"/>
                </a:lnTo>
                <a:lnTo>
                  <a:pt x="3047584" y="4559300"/>
                </a:lnTo>
                <a:lnTo>
                  <a:pt x="3088958" y="4584700"/>
                </a:lnTo>
                <a:lnTo>
                  <a:pt x="3172281" y="4610100"/>
                </a:lnTo>
                <a:lnTo>
                  <a:pt x="3214224" y="4635500"/>
                </a:lnTo>
                <a:lnTo>
                  <a:pt x="3256353" y="4648200"/>
                </a:lnTo>
                <a:lnTo>
                  <a:pt x="3298666" y="4673600"/>
                </a:lnTo>
                <a:lnTo>
                  <a:pt x="3383837" y="4699000"/>
                </a:lnTo>
                <a:lnTo>
                  <a:pt x="3426691" y="4724400"/>
                </a:lnTo>
                <a:lnTo>
                  <a:pt x="3643570" y="4787900"/>
                </a:lnTo>
                <a:lnTo>
                  <a:pt x="3687455" y="4813300"/>
                </a:lnTo>
                <a:lnTo>
                  <a:pt x="3954171" y="4889500"/>
                </a:lnTo>
                <a:lnTo>
                  <a:pt x="6577264" y="4889500"/>
                </a:lnTo>
                <a:lnTo>
                  <a:pt x="6843974" y="4813300"/>
                </a:lnTo>
                <a:lnTo>
                  <a:pt x="6887858" y="4787900"/>
                </a:lnTo>
                <a:lnTo>
                  <a:pt x="7104734" y="4724400"/>
                </a:lnTo>
                <a:lnTo>
                  <a:pt x="7147587" y="4699000"/>
                </a:lnTo>
                <a:lnTo>
                  <a:pt x="7232756" y="4673600"/>
                </a:lnTo>
                <a:lnTo>
                  <a:pt x="7275068" y="4648200"/>
                </a:lnTo>
                <a:lnTo>
                  <a:pt x="7317197" y="4635500"/>
                </a:lnTo>
                <a:lnTo>
                  <a:pt x="7359140" y="4610100"/>
                </a:lnTo>
                <a:lnTo>
                  <a:pt x="7442460" y="4584700"/>
                </a:lnTo>
                <a:lnTo>
                  <a:pt x="7483835" y="4559300"/>
                </a:lnTo>
                <a:lnTo>
                  <a:pt x="7525016" y="4546600"/>
                </a:lnTo>
                <a:lnTo>
                  <a:pt x="7606791" y="4495800"/>
                </a:lnTo>
                <a:lnTo>
                  <a:pt x="7647381" y="4483100"/>
                </a:lnTo>
                <a:lnTo>
                  <a:pt x="7687770" y="4457700"/>
                </a:lnTo>
                <a:lnTo>
                  <a:pt x="7727957" y="4445000"/>
                </a:lnTo>
                <a:lnTo>
                  <a:pt x="7847284" y="4368800"/>
                </a:lnTo>
                <a:lnTo>
                  <a:pt x="7886643" y="4356100"/>
                </a:lnTo>
                <a:lnTo>
                  <a:pt x="8080219" y="4229100"/>
                </a:lnTo>
                <a:lnTo>
                  <a:pt x="8118279" y="4216400"/>
                </a:lnTo>
                <a:lnTo>
                  <a:pt x="8268267" y="4114800"/>
                </a:lnTo>
                <a:lnTo>
                  <a:pt x="8341887" y="4064000"/>
                </a:lnTo>
                <a:lnTo>
                  <a:pt x="8378346" y="4025900"/>
                </a:lnTo>
                <a:lnTo>
                  <a:pt x="8450555" y="3975100"/>
                </a:lnTo>
                <a:lnTo>
                  <a:pt x="8470570" y="3962400"/>
                </a:lnTo>
                <a:lnTo>
                  <a:pt x="8470570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99301" y="10075642"/>
            <a:ext cx="2626932" cy="48581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30517" y="1272826"/>
            <a:ext cx="33559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>
                <a:latin typeface="Poppins Light" panose="00000400000000000000" pitchFamily="2" charset="0"/>
                <a:cs typeface="Poppins Light" panose="00000400000000000000" pitchFamily="2" charset="0"/>
              </a:rPr>
              <a:t>WHY CHOOSE </a:t>
            </a:r>
            <a:r>
              <a:rPr spc="-25" dirty="0">
                <a:latin typeface="Poppins Light" panose="00000400000000000000" pitchFamily="2" charset="0"/>
                <a:cs typeface="Poppins Light" panose="00000400000000000000" pitchFamily="2" charset="0"/>
              </a:rPr>
              <a:t>US?</a:t>
            </a:r>
          </a:p>
        </p:txBody>
      </p:sp>
      <p:sp>
        <p:nvSpPr>
          <p:cNvPr id="7" name="object 7"/>
          <p:cNvSpPr/>
          <p:nvPr/>
        </p:nvSpPr>
        <p:spPr>
          <a:xfrm>
            <a:off x="3548786" y="10458414"/>
            <a:ext cx="170180" cy="289560"/>
          </a:xfrm>
          <a:custGeom>
            <a:avLst/>
            <a:gdLst/>
            <a:ahLst/>
            <a:cxnLst/>
            <a:rect l="l" t="t" r="r" b="b"/>
            <a:pathLst>
              <a:path w="170179" h="289559">
                <a:moveTo>
                  <a:pt x="96531" y="0"/>
                </a:moveTo>
                <a:lnTo>
                  <a:pt x="59365" y="5754"/>
                </a:lnTo>
                <a:lnTo>
                  <a:pt x="30738" y="21691"/>
                </a:lnTo>
                <a:lnTo>
                  <a:pt x="12330" y="45821"/>
                </a:lnTo>
                <a:lnTo>
                  <a:pt x="5821" y="76154"/>
                </a:lnTo>
                <a:lnTo>
                  <a:pt x="10957" y="102967"/>
                </a:lnTo>
                <a:lnTo>
                  <a:pt x="25690" y="124632"/>
                </a:lnTo>
                <a:lnTo>
                  <a:pt x="49006" y="141926"/>
                </a:lnTo>
                <a:lnTo>
                  <a:pt x="79892" y="155628"/>
                </a:lnTo>
                <a:lnTo>
                  <a:pt x="104123" y="166800"/>
                </a:lnTo>
                <a:lnTo>
                  <a:pt x="120514" y="179142"/>
                </a:lnTo>
                <a:lnTo>
                  <a:pt x="129806" y="193669"/>
                </a:lnTo>
                <a:lnTo>
                  <a:pt x="132739" y="211396"/>
                </a:lnTo>
                <a:lnTo>
                  <a:pt x="128779" y="230809"/>
                </a:lnTo>
                <a:lnTo>
                  <a:pt x="117289" y="245932"/>
                </a:lnTo>
                <a:lnTo>
                  <a:pt x="98857" y="255750"/>
                </a:lnTo>
                <a:lnTo>
                  <a:pt x="74071" y="259248"/>
                </a:lnTo>
                <a:lnTo>
                  <a:pt x="55674" y="257791"/>
                </a:lnTo>
                <a:lnTo>
                  <a:pt x="38332" y="253837"/>
                </a:lnTo>
                <a:lnTo>
                  <a:pt x="22630" y="248010"/>
                </a:lnTo>
                <a:lnTo>
                  <a:pt x="9151" y="240935"/>
                </a:lnTo>
                <a:lnTo>
                  <a:pt x="0" y="271311"/>
                </a:lnTo>
                <a:lnTo>
                  <a:pt x="13696" y="278321"/>
                </a:lnTo>
                <a:lnTo>
                  <a:pt x="31256" y="284004"/>
                </a:lnTo>
                <a:lnTo>
                  <a:pt x="51081" y="287814"/>
                </a:lnTo>
                <a:lnTo>
                  <a:pt x="71568" y="289205"/>
                </a:lnTo>
                <a:lnTo>
                  <a:pt x="114826" y="282677"/>
                </a:lnTo>
                <a:lnTo>
                  <a:pt x="145483" y="265069"/>
                </a:lnTo>
                <a:lnTo>
                  <a:pt x="163734" y="239346"/>
                </a:lnTo>
                <a:lnTo>
                  <a:pt x="169774" y="208475"/>
                </a:lnTo>
                <a:lnTo>
                  <a:pt x="165262" y="180798"/>
                </a:lnTo>
                <a:lnTo>
                  <a:pt x="151776" y="158699"/>
                </a:lnTo>
                <a:lnTo>
                  <a:pt x="129395" y="140891"/>
                </a:lnTo>
                <a:lnTo>
                  <a:pt x="98195" y="126090"/>
                </a:lnTo>
                <a:lnTo>
                  <a:pt x="73161" y="115002"/>
                </a:lnTo>
                <a:lnTo>
                  <a:pt x="55808" y="103252"/>
                </a:lnTo>
                <a:lnTo>
                  <a:pt x="45709" y="89395"/>
                </a:lnTo>
                <a:lnTo>
                  <a:pt x="42438" y="71987"/>
                </a:lnTo>
                <a:lnTo>
                  <a:pt x="45312" y="57346"/>
                </a:lnTo>
                <a:lnTo>
                  <a:pt x="54506" y="43799"/>
                </a:lnTo>
                <a:lnTo>
                  <a:pt x="70877" y="33841"/>
                </a:lnTo>
                <a:lnTo>
                  <a:pt x="95285" y="29967"/>
                </a:lnTo>
                <a:lnTo>
                  <a:pt x="113028" y="31346"/>
                </a:lnTo>
                <a:lnTo>
                  <a:pt x="128003" y="34752"/>
                </a:lnTo>
                <a:lnTo>
                  <a:pt x="139936" y="39094"/>
                </a:lnTo>
                <a:lnTo>
                  <a:pt x="148550" y="43276"/>
                </a:lnTo>
                <a:lnTo>
                  <a:pt x="158539" y="13737"/>
                </a:lnTo>
                <a:lnTo>
                  <a:pt x="147624" y="8605"/>
                </a:lnTo>
                <a:lnTo>
                  <a:pt x="133625" y="4214"/>
                </a:lnTo>
                <a:lnTo>
                  <a:pt x="116581" y="1151"/>
                </a:lnTo>
                <a:lnTo>
                  <a:pt x="96531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5562" y="10542054"/>
            <a:ext cx="171439" cy="205983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3981514" y="10537474"/>
            <a:ext cx="873760" cy="210185"/>
            <a:chOff x="3981514" y="10537474"/>
            <a:chExt cx="873760" cy="21018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1514" y="10537900"/>
              <a:ext cx="158948" cy="20972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9332" y="10537474"/>
              <a:ext cx="177680" cy="2101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65422" y="10537900"/>
              <a:ext cx="158948" cy="20972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58206" y="10537479"/>
              <a:ext cx="131901" cy="21014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22963" y="10537479"/>
              <a:ext cx="131912" cy="210140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4942244" y="10463307"/>
            <a:ext cx="561340" cy="285115"/>
            <a:chOff x="4942244" y="10463307"/>
            <a:chExt cx="561340" cy="28511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42244" y="10463307"/>
              <a:ext cx="371163" cy="28430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42931" y="10537475"/>
              <a:ext cx="160623" cy="210559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5557634" y="10537481"/>
            <a:ext cx="289560" cy="206375"/>
          </a:xfrm>
          <a:custGeom>
            <a:avLst/>
            <a:gdLst/>
            <a:ahLst/>
            <a:cxnLst/>
            <a:rect l="l" t="t" r="r" b="b"/>
            <a:pathLst>
              <a:path w="289560" h="206375">
                <a:moveTo>
                  <a:pt x="223040" y="0"/>
                </a:moveTo>
                <a:lnTo>
                  <a:pt x="178518" y="14146"/>
                </a:lnTo>
                <a:lnTo>
                  <a:pt x="156047" y="40365"/>
                </a:lnTo>
                <a:lnTo>
                  <a:pt x="155209" y="40365"/>
                </a:lnTo>
                <a:lnTo>
                  <a:pt x="146481" y="24052"/>
                </a:lnTo>
                <a:lnTo>
                  <a:pt x="133732" y="11288"/>
                </a:lnTo>
                <a:lnTo>
                  <a:pt x="117472" y="2971"/>
                </a:lnTo>
                <a:lnTo>
                  <a:pt x="98206" y="0"/>
                </a:lnTo>
                <a:lnTo>
                  <a:pt x="75859" y="3095"/>
                </a:lnTo>
                <a:lnTo>
                  <a:pt x="58309" y="11339"/>
                </a:lnTo>
                <a:lnTo>
                  <a:pt x="44894" y="23173"/>
                </a:lnTo>
                <a:lnTo>
                  <a:pt x="34951" y="37035"/>
                </a:lnTo>
                <a:lnTo>
                  <a:pt x="33705" y="37035"/>
                </a:lnTo>
                <a:lnTo>
                  <a:pt x="32040" y="4575"/>
                </a:lnTo>
                <a:lnTo>
                  <a:pt x="0" y="4575"/>
                </a:lnTo>
                <a:lnTo>
                  <a:pt x="785" y="17191"/>
                </a:lnTo>
                <a:lnTo>
                  <a:pt x="1299" y="30272"/>
                </a:lnTo>
                <a:lnTo>
                  <a:pt x="1664" y="59087"/>
                </a:lnTo>
                <a:lnTo>
                  <a:pt x="1664" y="205972"/>
                </a:lnTo>
                <a:lnTo>
                  <a:pt x="37454" y="205972"/>
                </a:lnTo>
                <a:lnTo>
                  <a:pt x="37454" y="78227"/>
                </a:lnTo>
                <a:lnTo>
                  <a:pt x="38281" y="71987"/>
                </a:lnTo>
                <a:lnTo>
                  <a:pt x="69799" y="33104"/>
                </a:lnTo>
                <a:lnTo>
                  <a:pt x="85725" y="29957"/>
                </a:lnTo>
                <a:lnTo>
                  <a:pt x="104049" y="34099"/>
                </a:lnTo>
                <a:lnTo>
                  <a:pt x="117187" y="45616"/>
                </a:lnTo>
                <a:lnTo>
                  <a:pt x="125098" y="63140"/>
                </a:lnTo>
                <a:lnTo>
                  <a:pt x="127744" y="85306"/>
                </a:lnTo>
                <a:lnTo>
                  <a:pt x="127744" y="205972"/>
                </a:lnTo>
                <a:lnTo>
                  <a:pt x="163534" y="205972"/>
                </a:lnTo>
                <a:lnTo>
                  <a:pt x="163534" y="74898"/>
                </a:lnTo>
                <a:lnTo>
                  <a:pt x="164780" y="68238"/>
                </a:lnTo>
                <a:lnTo>
                  <a:pt x="195059" y="32643"/>
                </a:lnTo>
                <a:lnTo>
                  <a:pt x="209721" y="29957"/>
                </a:lnTo>
                <a:lnTo>
                  <a:pt x="229014" y="34203"/>
                </a:lnTo>
                <a:lnTo>
                  <a:pt x="242649" y="46448"/>
                </a:lnTo>
                <a:lnTo>
                  <a:pt x="250744" y="65950"/>
                </a:lnTo>
                <a:lnTo>
                  <a:pt x="253416" y="91965"/>
                </a:lnTo>
                <a:lnTo>
                  <a:pt x="253416" y="205972"/>
                </a:lnTo>
                <a:lnTo>
                  <a:pt x="289205" y="205972"/>
                </a:lnTo>
                <a:lnTo>
                  <a:pt x="289205" y="87379"/>
                </a:lnTo>
                <a:lnTo>
                  <a:pt x="282611" y="44235"/>
                </a:lnTo>
                <a:lnTo>
                  <a:pt x="266108" y="17475"/>
                </a:lnTo>
                <a:lnTo>
                  <a:pt x="244612" y="3822"/>
                </a:lnTo>
                <a:lnTo>
                  <a:pt x="223040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80844" y="10023196"/>
            <a:ext cx="1897465" cy="726266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0" y="8420847"/>
            <a:ext cx="1029969" cy="2165985"/>
          </a:xfrm>
          <a:custGeom>
            <a:avLst/>
            <a:gdLst/>
            <a:ahLst/>
            <a:cxnLst/>
            <a:rect l="l" t="t" r="r" b="b"/>
            <a:pathLst>
              <a:path w="1029969" h="2165984">
                <a:moveTo>
                  <a:pt x="0" y="0"/>
                </a:moveTo>
                <a:lnTo>
                  <a:pt x="0" y="2165883"/>
                </a:lnTo>
                <a:lnTo>
                  <a:pt x="41550" y="2163151"/>
                </a:lnTo>
                <a:lnTo>
                  <a:pt x="88727" y="2157971"/>
                </a:lnTo>
                <a:lnTo>
                  <a:pt x="135275" y="2150795"/>
                </a:lnTo>
                <a:lnTo>
                  <a:pt x="181149" y="2141668"/>
                </a:lnTo>
                <a:lnTo>
                  <a:pt x="226306" y="2130634"/>
                </a:lnTo>
                <a:lnTo>
                  <a:pt x="270702" y="2117735"/>
                </a:lnTo>
                <a:lnTo>
                  <a:pt x="314292" y="2103018"/>
                </a:lnTo>
                <a:lnTo>
                  <a:pt x="357033" y="2086525"/>
                </a:lnTo>
                <a:lnTo>
                  <a:pt x="398879" y="2068302"/>
                </a:lnTo>
                <a:lnTo>
                  <a:pt x="439789" y="2048391"/>
                </a:lnTo>
                <a:lnTo>
                  <a:pt x="479716" y="2026837"/>
                </a:lnTo>
                <a:lnTo>
                  <a:pt x="518617" y="2003684"/>
                </a:lnTo>
                <a:lnTo>
                  <a:pt x="556449" y="1978976"/>
                </a:lnTo>
                <a:lnTo>
                  <a:pt x="593166" y="1952758"/>
                </a:lnTo>
                <a:lnTo>
                  <a:pt x="628726" y="1925073"/>
                </a:lnTo>
                <a:lnTo>
                  <a:pt x="663083" y="1895965"/>
                </a:lnTo>
                <a:lnTo>
                  <a:pt x="696194" y="1865478"/>
                </a:lnTo>
                <a:lnTo>
                  <a:pt x="728014" y="1833658"/>
                </a:lnTo>
                <a:lnTo>
                  <a:pt x="758500" y="1800546"/>
                </a:lnTo>
                <a:lnTo>
                  <a:pt x="787608" y="1766189"/>
                </a:lnTo>
                <a:lnTo>
                  <a:pt x="815292" y="1730629"/>
                </a:lnTo>
                <a:lnTo>
                  <a:pt x="841511" y="1693911"/>
                </a:lnTo>
                <a:lnTo>
                  <a:pt x="866218" y="1656079"/>
                </a:lnTo>
                <a:lnTo>
                  <a:pt x="889371" y="1617176"/>
                </a:lnTo>
                <a:lnTo>
                  <a:pt x="910925" y="1577248"/>
                </a:lnTo>
                <a:lnTo>
                  <a:pt x="930835" y="1536338"/>
                </a:lnTo>
                <a:lnTo>
                  <a:pt x="949059" y="1494490"/>
                </a:lnTo>
                <a:lnTo>
                  <a:pt x="965551" y="1451749"/>
                </a:lnTo>
                <a:lnTo>
                  <a:pt x="980269" y="1408157"/>
                </a:lnTo>
                <a:lnTo>
                  <a:pt x="993167" y="1363761"/>
                </a:lnTo>
                <a:lnTo>
                  <a:pt x="1004201" y="1318602"/>
                </a:lnTo>
                <a:lnTo>
                  <a:pt x="1013329" y="1272727"/>
                </a:lnTo>
                <a:lnTo>
                  <a:pt x="1020504" y="1226177"/>
                </a:lnTo>
                <a:lnTo>
                  <a:pt x="1025684" y="1178999"/>
                </a:lnTo>
                <a:lnTo>
                  <a:pt x="1028825" y="1131236"/>
                </a:lnTo>
                <a:lnTo>
                  <a:pt x="1029881" y="1082931"/>
                </a:lnTo>
                <a:lnTo>
                  <a:pt x="1028825" y="1034628"/>
                </a:lnTo>
                <a:lnTo>
                  <a:pt x="1025684" y="986866"/>
                </a:lnTo>
                <a:lnTo>
                  <a:pt x="1020504" y="939689"/>
                </a:lnTo>
                <a:lnTo>
                  <a:pt x="1013329" y="893141"/>
                </a:lnTo>
                <a:lnTo>
                  <a:pt x="1004201" y="847267"/>
                </a:lnTo>
                <a:lnTo>
                  <a:pt x="993167" y="802110"/>
                </a:lnTo>
                <a:lnTo>
                  <a:pt x="980269" y="757714"/>
                </a:lnTo>
                <a:lnTo>
                  <a:pt x="965551" y="714124"/>
                </a:lnTo>
                <a:lnTo>
                  <a:pt x="949059" y="671383"/>
                </a:lnTo>
                <a:lnTo>
                  <a:pt x="930835" y="629536"/>
                </a:lnTo>
                <a:lnTo>
                  <a:pt x="910925" y="588627"/>
                </a:lnTo>
                <a:lnTo>
                  <a:pt x="889371" y="548700"/>
                </a:lnTo>
                <a:lnTo>
                  <a:pt x="866218" y="509798"/>
                </a:lnTo>
                <a:lnTo>
                  <a:pt x="841511" y="471967"/>
                </a:lnTo>
                <a:lnTo>
                  <a:pt x="815292" y="435249"/>
                </a:lnTo>
                <a:lnTo>
                  <a:pt x="787608" y="399690"/>
                </a:lnTo>
                <a:lnTo>
                  <a:pt x="758500" y="365333"/>
                </a:lnTo>
                <a:lnTo>
                  <a:pt x="728014" y="332222"/>
                </a:lnTo>
                <a:lnTo>
                  <a:pt x="696194" y="300402"/>
                </a:lnTo>
                <a:lnTo>
                  <a:pt x="663083" y="269916"/>
                </a:lnTo>
                <a:lnTo>
                  <a:pt x="628726" y="240808"/>
                </a:lnTo>
                <a:lnTo>
                  <a:pt x="593166" y="213123"/>
                </a:lnTo>
                <a:lnTo>
                  <a:pt x="556449" y="186905"/>
                </a:lnTo>
                <a:lnTo>
                  <a:pt x="518617" y="162198"/>
                </a:lnTo>
                <a:lnTo>
                  <a:pt x="479716" y="139045"/>
                </a:lnTo>
                <a:lnTo>
                  <a:pt x="439789" y="117491"/>
                </a:lnTo>
                <a:lnTo>
                  <a:pt x="398879" y="97580"/>
                </a:lnTo>
                <a:lnTo>
                  <a:pt x="357033" y="79357"/>
                </a:lnTo>
                <a:lnTo>
                  <a:pt x="314292" y="62864"/>
                </a:lnTo>
                <a:lnTo>
                  <a:pt x="270702" y="48147"/>
                </a:lnTo>
                <a:lnTo>
                  <a:pt x="226306" y="35249"/>
                </a:lnTo>
                <a:lnTo>
                  <a:pt x="181149" y="24214"/>
                </a:lnTo>
                <a:lnTo>
                  <a:pt x="135275" y="15087"/>
                </a:lnTo>
                <a:lnTo>
                  <a:pt x="88727" y="7911"/>
                </a:lnTo>
                <a:lnTo>
                  <a:pt x="41550" y="2731"/>
                </a:lnTo>
                <a:lnTo>
                  <a:pt x="0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266358" y="1709494"/>
            <a:ext cx="9111615" cy="6016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8700"/>
              </a:lnSpc>
              <a:spcBef>
                <a:spcPts val="95"/>
              </a:spcBef>
            </a:pP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Why</a:t>
            </a:r>
            <a:r>
              <a:rPr sz="8250" b="1" spc="-20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Choose</a:t>
            </a:r>
            <a:endParaRPr sz="8250" b="1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12700" marR="791210">
              <a:lnSpc>
                <a:spcPct val="75800"/>
              </a:lnSpc>
              <a:spcBef>
                <a:spcPts val="1195"/>
              </a:spcBef>
            </a:pPr>
            <a:r>
              <a:rPr sz="8250" b="1" spc="-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Franchise </a:t>
            </a: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Success</a:t>
            </a:r>
            <a:r>
              <a:rPr sz="8250" b="1" spc="-355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Team?</a:t>
            </a:r>
            <a:endParaRPr sz="8250" b="1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33655" marR="5080">
              <a:lnSpc>
                <a:spcPct val="101000"/>
              </a:lnSpc>
              <a:spcBef>
                <a:spcPts val="1490"/>
              </a:spcBef>
            </a:pP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When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you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partner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with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Success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Team,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you’re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choosing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team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dedicated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experts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who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understand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industry.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We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are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results-driven,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client-</a:t>
            </a:r>
            <a:r>
              <a:rPr sz="24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fo-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cused,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passionate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about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helping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franchises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succeed.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Our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personalized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approach,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combined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with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our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years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experience,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makes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us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go-to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partner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for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franchises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looking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thrive.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23" name="Picture 22" descr="A group of people in an office&#10;&#10;Description automatically generated">
            <a:extLst>
              <a:ext uri="{FF2B5EF4-FFF2-40B4-BE49-F238E27FC236}">
                <a16:creationId xmlns:a16="http://schemas.microsoft.com/office/drawing/2014/main" id="{E58AF09D-9D14-0F7D-6FBE-D50A7E08FA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0" r="13028"/>
          <a:stretch/>
        </p:blipFill>
        <p:spPr>
          <a:xfrm>
            <a:off x="11071174" y="1920875"/>
            <a:ext cx="7740165" cy="7024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8940165"/>
          </a:xfrm>
          <a:custGeom>
            <a:avLst/>
            <a:gdLst/>
            <a:ahLst/>
            <a:cxnLst/>
            <a:rect l="l" t="t" r="r" b="b"/>
            <a:pathLst>
              <a:path w="20104100" h="8940165">
                <a:moveTo>
                  <a:pt x="20104099" y="0"/>
                </a:moveTo>
                <a:lnTo>
                  <a:pt x="0" y="0"/>
                </a:lnTo>
                <a:lnTo>
                  <a:pt x="0" y="8939581"/>
                </a:lnTo>
                <a:lnTo>
                  <a:pt x="20104099" y="8939581"/>
                </a:lnTo>
                <a:lnTo>
                  <a:pt x="20104099" y="0"/>
                </a:lnTo>
                <a:close/>
              </a:path>
            </a:pathLst>
          </a:custGeom>
          <a:solidFill>
            <a:srgbClr val="C33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19812" y="1155202"/>
            <a:ext cx="244919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FFFFFF"/>
                </a:solidFill>
                <a:latin typeface="Poppins Medium"/>
                <a:cs typeface="Poppins Medium"/>
              </a:rPr>
              <a:t>CONTACT </a:t>
            </a:r>
            <a:r>
              <a:rPr sz="2950" b="0" spc="-25" dirty="0">
                <a:solidFill>
                  <a:srgbClr val="FFFFFF"/>
                </a:solidFill>
                <a:latin typeface="Poppins Medium"/>
                <a:cs typeface="Poppins Medium"/>
              </a:rPr>
              <a:t>US</a:t>
            </a:r>
            <a:endParaRPr sz="2950">
              <a:latin typeface="Poppins Medium"/>
              <a:cs typeface="Poppins Medium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9812" y="1610439"/>
            <a:ext cx="10428605" cy="3568700"/>
          </a:xfrm>
          <a:prstGeom prst="rect">
            <a:avLst/>
          </a:prstGeom>
        </p:spPr>
        <p:txBody>
          <a:bodyPr vert="horz" wrap="square" lIns="0" tIns="306070" rIns="0" bIns="0" rtlCol="0">
            <a:spAutoFit/>
          </a:bodyPr>
          <a:lstStyle/>
          <a:p>
            <a:pPr marL="12700" marR="5080">
              <a:lnSpc>
                <a:spcPct val="76600"/>
              </a:lnSpc>
              <a:spcBef>
                <a:spcPts val="2410"/>
              </a:spcBef>
            </a:pPr>
            <a:r>
              <a:rPr sz="8250" b="1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Let’s</a:t>
            </a:r>
            <a:r>
              <a:rPr sz="8250" b="1" spc="-215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Grow</a:t>
            </a:r>
            <a:r>
              <a:rPr sz="8250" b="1" spc="-215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2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Your </a:t>
            </a:r>
            <a:r>
              <a:rPr sz="8250" b="1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Franchise</a:t>
            </a:r>
            <a:r>
              <a:rPr sz="8250" b="1" spc="-425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1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Together</a:t>
            </a:r>
            <a:endParaRPr sz="82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12700" marR="3221990">
              <a:lnSpc>
                <a:spcPct val="101000"/>
              </a:lnSpc>
              <a:spcBef>
                <a:spcPts val="1510"/>
              </a:spcBef>
            </a:pP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Ready</a:t>
            </a:r>
            <a:r>
              <a:rPr sz="2450" b="0" spc="5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to</a:t>
            </a:r>
            <a:r>
              <a:rPr sz="2450" b="0" spc="6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take</a:t>
            </a:r>
            <a:r>
              <a:rPr sz="2450" b="0" spc="6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your</a:t>
            </a:r>
            <a:r>
              <a:rPr sz="2450" b="0" spc="6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franchise</a:t>
            </a:r>
            <a:r>
              <a:rPr sz="2450" b="0" spc="6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to</a:t>
            </a:r>
            <a:r>
              <a:rPr sz="2450" b="0" spc="6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the</a:t>
            </a:r>
            <a:r>
              <a:rPr sz="2450" b="0" spc="6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next</a:t>
            </a:r>
            <a:r>
              <a:rPr sz="2450" b="0" spc="6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spc="-10" dirty="0">
                <a:solidFill>
                  <a:srgbClr val="FFFFFF"/>
                </a:solidFill>
                <a:latin typeface="Poppins"/>
                <a:cs typeface="Poppins"/>
              </a:rPr>
              <a:t>level?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Contact</a:t>
            </a:r>
            <a:r>
              <a:rPr sz="2450" b="0" spc="4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us</a:t>
            </a:r>
            <a:r>
              <a:rPr sz="2450" b="0" spc="6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today</a:t>
            </a:r>
            <a:r>
              <a:rPr sz="2450" b="0" spc="5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to</a:t>
            </a:r>
            <a:r>
              <a:rPr sz="2450" b="0" spc="5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learn</a:t>
            </a:r>
            <a:r>
              <a:rPr sz="2450" b="0" spc="5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more</a:t>
            </a:r>
            <a:r>
              <a:rPr sz="2450" b="0" spc="6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about</a:t>
            </a:r>
            <a:r>
              <a:rPr sz="2450" b="0" spc="5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spc="-25" dirty="0">
                <a:solidFill>
                  <a:srgbClr val="FFFFFF"/>
                </a:solidFill>
                <a:latin typeface="Poppins"/>
                <a:cs typeface="Poppins"/>
              </a:rPr>
              <a:t>how</a:t>
            </a:r>
            <a:r>
              <a:rPr sz="2450" b="0" spc="6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we</a:t>
            </a:r>
            <a:r>
              <a:rPr sz="2450" b="0" spc="3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can</a:t>
            </a:r>
            <a:r>
              <a:rPr sz="2450" b="0" spc="3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help</a:t>
            </a:r>
            <a:r>
              <a:rPr sz="2450" b="0" spc="4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you</a:t>
            </a:r>
            <a:r>
              <a:rPr sz="2450" b="0" spc="4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achieve</a:t>
            </a:r>
            <a:r>
              <a:rPr sz="2450" b="0" spc="3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dirty="0">
                <a:solidFill>
                  <a:srgbClr val="FFFFFF"/>
                </a:solidFill>
                <a:latin typeface="Poppins"/>
                <a:cs typeface="Poppins"/>
              </a:rPr>
              <a:t>your</a:t>
            </a:r>
            <a:r>
              <a:rPr sz="2450" b="0" spc="4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2450" b="0" spc="-10" dirty="0">
                <a:solidFill>
                  <a:srgbClr val="FFFFFF"/>
                </a:solidFill>
                <a:latin typeface="Poppins"/>
                <a:cs typeface="Poppins"/>
              </a:rPr>
              <a:t>goals.</a:t>
            </a:r>
            <a:endParaRPr sz="2450" dirty="0">
              <a:latin typeface="Poppins"/>
              <a:cs typeface="Poppi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268320" y="0"/>
            <a:ext cx="887730" cy="1369695"/>
          </a:xfrm>
          <a:custGeom>
            <a:avLst/>
            <a:gdLst/>
            <a:ahLst/>
            <a:cxnLst/>
            <a:rect l="l" t="t" r="r" b="b"/>
            <a:pathLst>
              <a:path w="887730" h="1369695">
                <a:moveTo>
                  <a:pt x="860871" y="0"/>
                </a:moveTo>
                <a:lnTo>
                  <a:pt x="26452" y="0"/>
                </a:lnTo>
                <a:lnTo>
                  <a:pt x="20954" y="35862"/>
                </a:lnTo>
                <a:lnTo>
                  <a:pt x="13549" y="95524"/>
                </a:lnTo>
                <a:lnTo>
                  <a:pt x="7699" y="156614"/>
                </a:lnTo>
                <a:lnTo>
                  <a:pt x="3456" y="219013"/>
                </a:lnTo>
                <a:lnTo>
                  <a:pt x="872" y="282599"/>
                </a:lnTo>
                <a:lnTo>
                  <a:pt x="0" y="347255"/>
                </a:lnTo>
                <a:lnTo>
                  <a:pt x="872" y="411910"/>
                </a:lnTo>
                <a:lnTo>
                  <a:pt x="3456" y="475497"/>
                </a:lnTo>
                <a:lnTo>
                  <a:pt x="7699" y="537895"/>
                </a:lnTo>
                <a:lnTo>
                  <a:pt x="13549" y="598986"/>
                </a:lnTo>
                <a:lnTo>
                  <a:pt x="20954" y="658648"/>
                </a:lnTo>
                <a:lnTo>
                  <a:pt x="29863" y="716763"/>
                </a:lnTo>
                <a:lnTo>
                  <a:pt x="40222" y="773210"/>
                </a:lnTo>
                <a:lnTo>
                  <a:pt x="51981" y="827870"/>
                </a:lnTo>
                <a:lnTo>
                  <a:pt x="65087" y="880623"/>
                </a:lnTo>
                <a:lnTo>
                  <a:pt x="79489" y="931349"/>
                </a:lnTo>
                <a:lnTo>
                  <a:pt x="95133" y="979929"/>
                </a:lnTo>
                <a:lnTo>
                  <a:pt x="111969" y="1026242"/>
                </a:lnTo>
                <a:lnTo>
                  <a:pt x="129944" y="1070170"/>
                </a:lnTo>
                <a:lnTo>
                  <a:pt x="149007" y="1111592"/>
                </a:lnTo>
                <a:lnTo>
                  <a:pt x="169105" y="1150388"/>
                </a:lnTo>
                <a:lnTo>
                  <a:pt x="190187" y="1186439"/>
                </a:lnTo>
                <a:lnTo>
                  <a:pt x="212200" y="1219625"/>
                </a:lnTo>
                <a:lnTo>
                  <a:pt x="258813" y="1276923"/>
                </a:lnTo>
                <a:lnTo>
                  <a:pt x="308529" y="1321323"/>
                </a:lnTo>
                <a:lnTo>
                  <a:pt x="360931" y="1351868"/>
                </a:lnTo>
                <a:lnTo>
                  <a:pt x="415603" y="1367600"/>
                </a:lnTo>
                <a:lnTo>
                  <a:pt x="443661" y="1369611"/>
                </a:lnTo>
                <a:lnTo>
                  <a:pt x="471719" y="1367600"/>
                </a:lnTo>
                <a:lnTo>
                  <a:pt x="526392" y="1351868"/>
                </a:lnTo>
                <a:lnTo>
                  <a:pt x="578794" y="1321323"/>
                </a:lnTo>
                <a:lnTo>
                  <a:pt x="628509" y="1276923"/>
                </a:lnTo>
                <a:lnTo>
                  <a:pt x="675122" y="1219625"/>
                </a:lnTo>
                <a:lnTo>
                  <a:pt x="697136" y="1186439"/>
                </a:lnTo>
                <a:lnTo>
                  <a:pt x="718217" y="1150388"/>
                </a:lnTo>
                <a:lnTo>
                  <a:pt x="738316" y="1111592"/>
                </a:lnTo>
                <a:lnTo>
                  <a:pt x="757378" y="1070170"/>
                </a:lnTo>
                <a:lnTo>
                  <a:pt x="775354" y="1026242"/>
                </a:lnTo>
                <a:lnTo>
                  <a:pt x="792190" y="979929"/>
                </a:lnTo>
                <a:lnTo>
                  <a:pt x="807834" y="931349"/>
                </a:lnTo>
                <a:lnTo>
                  <a:pt x="822236" y="880623"/>
                </a:lnTo>
                <a:lnTo>
                  <a:pt x="835342" y="827870"/>
                </a:lnTo>
                <a:lnTo>
                  <a:pt x="847100" y="773210"/>
                </a:lnTo>
                <a:lnTo>
                  <a:pt x="857460" y="716763"/>
                </a:lnTo>
                <a:lnTo>
                  <a:pt x="866368" y="658648"/>
                </a:lnTo>
                <a:lnTo>
                  <a:pt x="873774" y="598986"/>
                </a:lnTo>
                <a:lnTo>
                  <a:pt x="879624" y="537895"/>
                </a:lnTo>
                <a:lnTo>
                  <a:pt x="883867" y="475497"/>
                </a:lnTo>
                <a:lnTo>
                  <a:pt x="886450" y="411910"/>
                </a:lnTo>
                <a:lnTo>
                  <a:pt x="887323" y="347255"/>
                </a:lnTo>
                <a:lnTo>
                  <a:pt x="886450" y="282599"/>
                </a:lnTo>
                <a:lnTo>
                  <a:pt x="883867" y="219013"/>
                </a:lnTo>
                <a:lnTo>
                  <a:pt x="879624" y="156614"/>
                </a:lnTo>
                <a:lnTo>
                  <a:pt x="873774" y="95524"/>
                </a:lnTo>
                <a:lnTo>
                  <a:pt x="866368" y="35862"/>
                </a:lnTo>
                <a:lnTo>
                  <a:pt x="860871" y="0"/>
                </a:lnTo>
                <a:close/>
              </a:path>
            </a:pathLst>
          </a:custGeom>
          <a:solidFill>
            <a:srgbClr val="E8531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306660" y="233646"/>
            <a:ext cx="1119505" cy="1597660"/>
          </a:xfrm>
          <a:custGeom>
            <a:avLst/>
            <a:gdLst/>
            <a:ahLst/>
            <a:cxnLst/>
            <a:rect l="l" t="t" r="r" b="b"/>
            <a:pathLst>
              <a:path w="1119505" h="1597660">
                <a:moveTo>
                  <a:pt x="222596" y="0"/>
                </a:moveTo>
                <a:lnTo>
                  <a:pt x="164149" y="3898"/>
                </a:lnTo>
                <a:lnTo>
                  <a:pt x="112134" y="23670"/>
                </a:lnTo>
                <a:lnTo>
                  <a:pt x="69004" y="58831"/>
                </a:lnTo>
                <a:lnTo>
                  <a:pt x="36405" y="107498"/>
                </a:lnTo>
                <a:lnTo>
                  <a:pt x="14188" y="168359"/>
                </a:lnTo>
                <a:lnTo>
                  <a:pt x="2203" y="240104"/>
                </a:lnTo>
                <a:lnTo>
                  <a:pt x="0" y="279647"/>
                </a:lnTo>
                <a:lnTo>
                  <a:pt x="298" y="321419"/>
                </a:lnTo>
                <a:lnTo>
                  <a:pt x="3078" y="365255"/>
                </a:lnTo>
                <a:lnTo>
                  <a:pt x="8323" y="410993"/>
                </a:lnTo>
                <a:lnTo>
                  <a:pt x="16012" y="458467"/>
                </a:lnTo>
                <a:lnTo>
                  <a:pt x="26128" y="507514"/>
                </a:lnTo>
                <a:lnTo>
                  <a:pt x="38651" y="557971"/>
                </a:lnTo>
                <a:lnTo>
                  <a:pt x="53562" y="609672"/>
                </a:lnTo>
                <a:lnTo>
                  <a:pt x="70843" y="662454"/>
                </a:lnTo>
                <a:lnTo>
                  <a:pt x="90475" y="716153"/>
                </a:lnTo>
                <a:lnTo>
                  <a:pt x="112439" y="770605"/>
                </a:lnTo>
                <a:lnTo>
                  <a:pt x="136717" y="825647"/>
                </a:lnTo>
                <a:lnTo>
                  <a:pt x="163288" y="881113"/>
                </a:lnTo>
                <a:lnTo>
                  <a:pt x="192136" y="936841"/>
                </a:lnTo>
                <a:lnTo>
                  <a:pt x="223241" y="992666"/>
                </a:lnTo>
                <a:lnTo>
                  <a:pt x="256034" y="1047516"/>
                </a:lnTo>
                <a:lnTo>
                  <a:pt x="289871" y="1100363"/>
                </a:lnTo>
                <a:lnTo>
                  <a:pt x="324620" y="1151108"/>
                </a:lnTo>
                <a:lnTo>
                  <a:pt x="360148" y="1199654"/>
                </a:lnTo>
                <a:lnTo>
                  <a:pt x="396323" y="1245902"/>
                </a:lnTo>
                <a:lnTo>
                  <a:pt x="433012" y="1289753"/>
                </a:lnTo>
                <a:lnTo>
                  <a:pt x="470082" y="1331110"/>
                </a:lnTo>
                <a:lnTo>
                  <a:pt x="507400" y="1369874"/>
                </a:lnTo>
                <a:lnTo>
                  <a:pt x="544835" y="1405947"/>
                </a:lnTo>
                <a:lnTo>
                  <a:pt x="582254" y="1439231"/>
                </a:lnTo>
                <a:lnTo>
                  <a:pt x="619523" y="1469627"/>
                </a:lnTo>
                <a:lnTo>
                  <a:pt x="656511" y="1497037"/>
                </a:lnTo>
                <a:lnTo>
                  <a:pt x="693084" y="1521363"/>
                </a:lnTo>
                <a:lnTo>
                  <a:pt x="729111" y="1542507"/>
                </a:lnTo>
                <a:lnTo>
                  <a:pt x="764458" y="1560370"/>
                </a:lnTo>
                <a:lnTo>
                  <a:pt x="832583" y="1585862"/>
                </a:lnTo>
                <a:lnTo>
                  <a:pt x="896399" y="1597051"/>
                </a:lnTo>
                <a:lnTo>
                  <a:pt x="926360" y="1597038"/>
                </a:lnTo>
                <a:lnTo>
                  <a:pt x="981723" y="1585301"/>
                </a:lnTo>
                <a:lnTo>
                  <a:pt x="1029752" y="1557572"/>
                </a:lnTo>
                <a:lnTo>
                  <a:pt x="1067598" y="1515496"/>
                </a:lnTo>
                <a:lnTo>
                  <a:pt x="1094987" y="1460569"/>
                </a:lnTo>
                <a:lnTo>
                  <a:pt x="1112071" y="1394102"/>
                </a:lnTo>
                <a:lnTo>
                  <a:pt x="1118999" y="1317409"/>
                </a:lnTo>
                <a:lnTo>
                  <a:pt x="1118701" y="1275637"/>
                </a:lnTo>
                <a:lnTo>
                  <a:pt x="1115921" y="1231800"/>
                </a:lnTo>
                <a:lnTo>
                  <a:pt x="1110677" y="1186062"/>
                </a:lnTo>
                <a:lnTo>
                  <a:pt x="1102989" y="1138587"/>
                </a:lnTo>
                <a:lnTo>
                  <a:pt x="1092874" y="1089540"/>
                </a:lnTo>
                <a:lnTo>
                  <a:pt x="1080352" y="1039083"/>
                </a:lnTo>
                <a:lnTo>
                  <a:pt x="1065441" y="987381"/>
                </a:lnTo>
                <a:lnTo>
                  <a:pt x="1048160" y="934599"/>
                </a:lnTo>
                <a:lnTo>
                  <a:pt x="1028529" y="880899"/>
                </a:lnTo>
                <a:lnTo>
                  <a:pt x="1006565" y="826446"/>
                </a:lnTo>
                <a:lnTo>
                  <a:pt x="982288" y="771405"/>
                </a:lnTo>
                <a:lnTo>
                  <a:pt x="955716" y="715938"/>
                </a:lnTo>
                <a:lnTo>
                  <a:pt x="926869" y="660210"/>
                </a:lnTo>
                <a:lnTo>
                  <a:pt x="895765" y="604385"/>
                </a:lnTo>
                <a:lnTo>
                  <a:pt x="862970" y="549535"/>
                </a:lnTo>
                <a:lnTo>
                  <a:pt x="829132" y="496688"/>
                </a:lnTo>
                <a:lnTo>
                  <a:pt x="794382" y="445942"/>
                </a:lnTo>
                <a:lnTo>
                  <a:pt x="758852" y="397397"/>
                </a:lnTo>
                <a:lnTo>
                  <a:pt x="722677" y="351149"/>
                </a:lnTo>
                <a:lnTo>
                  <a:pt x="685987" y="307298"/>
                </a:lnTo>
                <a:lnTo>
                  <a:pt x="648916" y="265941"/>
                </a:lnTo>
                <a:lnTo>
                  <a:pt x="611597" y="227177"/>
                </a:lnTo>
                <a:lnTo>
                  <a:pt x="574162" y="191104"/>
                </a:lnTo>
                <a:lnTo>
                  <a:pt x="536743" y="157820"/>
                </a:lnTo>
                <a:lnTo>
                  <a:pt x="499473" y="127424"/>
                </a:lnTo>
                <a:lnTo>
                  <a:pt x="462485" y="100014"/>
                </a:lnTo>
                <a:lnTo>
                  <a:pt x="425911" y="75688"/>
                </a:lnTo>
                <a:lnTo>
                  <a:pt x="389885" y="54544"/>
                </a:lnTo>
                <a:lnTo>
                  <a:pt x="354537" y="36681"/>
                </a:lnTo>
                <a:lnTo>
                  <a:pt x="286412" y="11189"/>
                </a:lnTo>
                <a:lnTo>
                  <a:pt x="222596" y="0"/>
                </a:lnTo>
                <a:close/>
              </a:path>
            </a:pathLst>
          </a:custGeom>
          <a:solidFill>
            <a:srgbClr val="E8531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933119" y="2171"/>
            <a:ext cx="1119505" cy="1597660"/>
          </a:xfrm>
          <a:custGeom>
            <a:avLst/>
            <a:gdLst/>
            <a:ahLst/>
            <a:cxnLst/>
            <a:rect l="l" t="t" r="r" b="b"/>
            <a:pathLst>
              <a:path w="1119505" h="1597660">
                <a:moveTo>
                  <a:pt x="926366" y="13"/>
                </a:moveTo>
                <a:lnTo>
                  <a:pt x="865102" y="3758"/>
                </a:lnTo>
                <a:lnTo>
                  <a:pt x="798998" y="22196"/>
                </a:lnTo>
                <a:lnTo>
                  <a:pt x="729116" y="54544"/>
                </a:lnTo>
                <a:lnTo>
                  <a:pt x="693089" y="75688"/>
                </a:lnTo>
                <a:lnTo>
                  <a:pt x="656515" y="100014"/>
                </a:lnTo>
                <a:lnTo>
                  <a:pt x="619527" y="127424"/>
                </a:lnTo>
                <a:lnTo>
                  <a:pt x="582258" y="157820"/>
                </a:lnTo>
                <a:lnTo>
                  <a:pt x="544839" y="191104"/>
                </a:lnTo>
                <a:lnTo>
                  <a:pt x="507403" y="227177"/>
                </a:lnTo>
                <a:lnTo>
                  <a:pt x="470084" y="265941"/>
                </a:lnTo>
                <a:lnTo>
                  <a:pt x="433013" y="307298"/>
                </a:lnTo>
                <a:lnTo>
                  <a:pt x="396324" y="351149"/>
                </a:lnTo>
                <a:lnTo>
                  <a:pt x="360148" y="397397"/>
                </a:lnTo>
                <a:lnTo>
                  <a:pt x="324619" y="445942"/>
                </a:lnTo>
                <a:lnTo>
                  <a:pt x="289869" y="496688"/>
                </a:lnTo>
                <a:lnTo>
                  <a:pt x="256030" y="549535"/>
                </a:lnTo>
                <a:lnTo>
                  <a:pt x="223236" y="604385"/>
                </a:lnTo>
                <a:lnTo>
                  <a:pt x="192132" y="660210"/>
                </a:lnTo>
                <a:lnTo>
                  <a:pt x="163284" y="715938"/>
                </a:lnTo>
                <a:lnTo>
                  <a:pt x="136712" y="771405"/>
                </a:lnTo>
                <a:lnTo>
                  <a:pt x="112435" y="826446"/>
                </a:lnTo>
                <a:lnTo>
                  <a:pt x="90472" y="880899"/>
                </a:lnTo>
                <a:lnTo>
                  <a:pt x="70840" y="934599"/>
                </a:lnTo>
                <a:lnTo>
                  <a:pt x="53559" y="987381"/>
                </a:lnTo>
                <a:lnTo>
                  <a:pt x="38648" y="1039083"/>
                </a:lnTo>
                <a:lnTo>
                  <a:pt x="26126" y="1089540"/>
                </a:lnTo>
                <a:lnTo>
                  <a:pt x="16011" y="1138587"/>
                </a:lnTo>
                <a:lnTo>
                  <a:pt x="8322" y="1186062"/>
                </a:lnTo>
                <a:lnTo>
                  <a:pt x="3078" y="1231800"/>
                </a:lnTo>
                <a:lnTo>
                  <a:pt x="297" y="1275637"/>
                </a:lnTo>
                <a:lnTo>
                  <a:pt x="0" y="1317409"/>
                </a:lnTo>
                <a:lnTo>
                  <a:pt x="2203" y="1356952"/>
                </a:lnTo>
                <a:lnTo>
                  <a:pt x="14188" y="1428696"/>
                </a:lnTo>
                <a:lnTo>
                  <a:pt x="36404" y="1489557"/>
                </a:lnTo>
                <a:lnTo>
                  <a:pt x="69001" y="1538223"/>
                </a:lnTo>
                <a:lnTo>
                  <a:pt x="112129" y="1573381"/>
                </a:lnTo>
                <a:lnTo>
                  <a:pt x="164145" y="1593153"/>
                </a:lnTo>
                <a:lnTo>
                  <a:pt x="222592" y="1597051"/>
                </a:lnTo>
                <a:lnTo>
                  <a:pt x="253895" y="1593293"/>
                </a:lnTo>
                <a:lnTo>
                  <a:pt x="320000" y="1574855"/>
                </a:lnTo>
                <a:lnTo>
                  <a:pt x="389883" y="1542507"/>
                </a:lnTo>
                <a:lnTo>
                  <a:pt x="425910" y="1521363"/>
                </a:lnTo>
                <a:lnTo>
                  <a:pt x="462484" y="1497037"/>
                </a:lnTo>
                <a:lnTo>
                  <a:pt x="499473" y="1469627"/>
                </a:lnTo>
                <a:lnTo>
                  <a:pt x="536743" y="1439231"/>
                </a:lnTo>
                <a:lnTo>
                  <a:pt x="574162" y="1405947"/>
                </a:lnTo>
                <a:lnTo>
                  <a:pt x="611597" y="1369874"/>
                </a:lnTo>
                <a:lnTo>
                  <a:pt x="648917" y="1331110"/>
                </a:lnTo>
                <a:lnTo>
                  <a:pt x="685987" y="1289753"/>
                </a:lnTo>
                <a:lnTo>
                  <a:pt x="722676" y="1245902"/>
                </a:lnTo>
                <a:lnTo>
                  <a:pt x="758851" y="1199654"/>
                </a:lnTo>
                <a:lnTo>
                  <a:pt x="794380" y="1151108"/>
                </a:lnTo>
                <a:lnTo>
                  <a:pt x="829129" y="1100363"/>
                </a:lnTo>
                <a:lnTo>
                  <a:pt x="862967" y="1047516"/>
                </a:lnTo>
                <a:lnTo>
                  <a:pt x="895760" y="992666"/>
                </a:lnTo>
                <a:lnTo>
                  <a:pt x="926865" y="936841"/>
                </a:lnTo>
                <a:lnTo>
                  <a:pt x="955712" y="881113"/>
                </a:lnTo>
                <a:lnTo>
                  <a:pt x="982284" y="825647"/>
                </a:lnTo>
                <a:lnTo>
                  <a:pt x="1006561" y="770605"/>
                </a:lnTo>
                <a:lnTo>
                  <a:pt x="1028526" y="716153"/>
                </a:lnTo>
                <a:lnTo>
                  <a:pt x="1048158" y="662454"/>
                </a:lnTo>
                <a:lnTo>
                  <a:pt x="1065439" y="609672"/>
                </a:lnTo>
                <a:lnTo>
                  <a:pt x="1080350" y="557971"/>
                </a:lnTo>
                <a:lnTo>
                  <a:pt x="1092873" y="507514"/>
                </a:lnTo>
                <a:lnTo>
                  <a:pt x="1102988" y="458467"/>
                </a:lnTo>
                <a:lnTo>
                  <a:pt x="1110678" y="410993"/>
                </a:lnTo>
                <a:lnTo>
                  <a:pt x="1115922" y="365255"/>
                </a:lnTo>
                <a:lnTo>
                  <a:pt x="1118703" y="321419"/>
                </a:lnTo>
                <a:lnTo>
                  <a:pt x="1119001" y="279647"/>
                </a:lnTo>
                <a:lnTo>
                  <a:pt x="1116798" y="240104"/>
                </a:lnTo>
                <a:lnTo>
                  <a:pt x="1104812" y="168359"/>
                </a:lnTo>
                <a:lnTo>
                  <a:pt x="1082595" y="107498"/>
                </a:lnTo>
                <a:lnTo>
                  <a:pt x="1049997" y="58831"/>
                </a:lnTo>
                <a:lnTo>
                  <a:pt x="1006867" y="23670"/>
                </a:lnTo>
                <a:lnTo>
                  <a:pt x="954851" y="3898"/>
                </a:lnTo>
                <a:lnTo>
                  <a:pt x="926366" y="13"/>
                </a:lnTo>
                <a:close/>
              </a:path>
            </a:pathLst>
          </a:custGeom>
          <a:solidFill>
            <a:srgbClr val="E8531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743675" y="1471237"/>
            <a:ext cx="7360920" cy="7416800"/>
          </a:xfrm>
          <a:custGeom>
            <a:avLst/>
            <a:gdLst/>
            <a:ahLst/>
            <a:cxnLst/>
            <a:rect l="l" t="t" r="r" b="b"/>
            <a:pathLst>
              <a:path w="7360919" h="7416800">
                <a:moveTo>
                  <a:pt x="1467256" y="1304886"/>
                </a:moveTo>
                <a:lnTo>
                  <a:pt x="1459941" y="1236649"/>
                </a:lnTo>
                <a:lnTo>
                  <a:pt x="1439545" y="1162392"/>
                </a:lnTo>
                <a:lnTo>
                  <a:pt x="1424609" y="1123378"/>
                </a:lnTo>
                <a:lnTo>
                  <a:pt x="1406639" y="1083297"/>
                </a:lnTo>
                <a:lnTo>
                  <a:pt x="1385697" y="1042301"/>
                </a:lnTo>
                <a:lnTo>
                  <a:pt x="1361846" y="1000544"/>
                </a:lnTo>
                <a:lnTo>
                  <a:pt x="1335176" y="958151"/>
                </a:lnTo>
                <a:lnTo>
                  <a:pt x="1305750" y="915289"/>
                </a:lnTo>
                <a:lnTo>
                  <a:pt x="1273657" y="872109"/>
                </a:lnTo>
                <a:lnTo>
                  <a:pt x="1238973" y="828725"/>
                </a:lnTo>
                <a:lnTo>
                  <a:pt x="1201750" y="785329"/>
                </a:lnTo>
                <a:lnTo>
                  <a:pt x="1162088" y="742035"/>
                </a:lnTo>
                <a:lnTo>
                  <a:pt x="1120051" y="698995"/>
                </a:lnTo>
                <a:lnTo>
                  <a:pt x="1075728" y="656374"/>
                </a:lnTo>
                <a:lnTo>
                  <a:pt x="1029169" y="614299"/>
                </a:lnTo>
                <a:lnTo>
                  <a:pt x="980465" y="572922"/>
                </a:lnTo>
                <a:lnTo>
                  <a:pt x="930516" y="533057"/>
                </a:lnTo>
                <a:lnTo>
                  <a:pt x="880300" y="495427"/>
                </a:lnTo>
                <a:lnTo>
                  <a:pt x="829970" y="460082"/>
                </a:lnTo>
                <a:lnTo>
                  <a:pt x="779665" y="427088"/>
                </a:lnTo>
                <a:lnTo>
                  <a:pt x="729576" y="396455"/>
                </a:lnTo>
                <a:lnTo>
                  <a:pt x="679843" y="368249"/>
                </a:lnTo>
                <a:lnTo>
                  <a:pt x="630618" y="342519"/>
                </a:lnTo>
                <a:lnTo>
                  <a:pt x="582079" y="319303"/>
                </a:lnTo>
                <a:lnTo>
                  <a:pt x="534377" y="298640"/>
                </a:lnTo>
                <a:lnTo>
                  <a:pt x="487654" y="280593"/>
                </a:lnTo>
                <a:lnTo>
                  <a:pt x="442099" y="265201"/>
                </a:lnTo>
                <a:lnTo>
                  <a:pt x="397840" y="252488"/>
                </a:lnTo>
                <a:lnTo>
                  <a:pt x="355066" y="242531"/>
                </a:lnTo>
                <a:lnTo>
                  <a:pt x="313905" y="235369"/>
                </a:lnTo>
                <a:lnTo>
                  <a:pt x="274548" y="231025"/>
                </a:lnTo>
                <a:lnTo>
                  <a:pt x="237121" y="229577"/>
                </a:lnTo>
                <a:lnTo>
                  <a:pt x="201803" y="231051"/>
                </a:lnTo>
                <a:lnTo>
                  <a:pt x="138112" y="242938"/>
                </a:lnTo>
                <a:lnTo>
                  <a:pt x="84747" y="267081"/>
                </a:lnTo>
                <a:lnTo>
                  <a:pt x="42964" y="303834"/>
                </a:lnTo>
                <a:lnTo>
                  <a:pt x="14897" y="351891"/>
                </a:lnTo>
                <a:lnTo>
                  <a:pt x="1435" y="408901"/>
                </a:lnTo>
                <a:lnTo>
                  <a:pt x="0" y="440397"/>
                </a:lnTo>
                <a:lnTo>
                  <a:pt x="1968" y="473684"/>
                </a:lnTo>
                <a:lnTo>
                  <a:pt x="15900" y="545084"/>
                </a:lnTo>
                <a:lnTo>
                  <a:pt x="27711" y="582879"/>
                </a:lnTo>
                <a:lnTo>
                  <a:pt x="42633" y="621893"/>
                </a:lnTo>
                <a:lnTo>
                  <a:pt x="60604" y="661974"/>
                </a:lnTo>
                <a:lnTo>
                  <a:pt x="81559" y="702970"/>
                </a:lnTo>
                <a:lnTo>
                  <a:pt x="105410" y="744740"/>
                </a:lnTo>
                <a:lnTo>
                  <a:pt x="132080" y="787120"/>
                </a:lnTo>
                <a:lnTo>
                  <a:pt x="161493" y="829983"/>
                </a:lnTo>
                <a:lnTo>
                  <a:pt x="193586" y="873175"/>
                </a:lnTo>
                <a:lnTo>
                  <a:pt x="228282" y="916546"/>
                </a:lnTo>
                <a:lnTo>
                  <a:pt x="265493" y="959954"/>
                </a:lnTo>
                <a:lnTo>
                  <a:pt x="305155" y="1003249"/>
                </a:lnTo>
                <a:lnTo>
                  <a:pt x="347192" y="1046289"/>
                </a:lnTo>
                <a:lnTo>
                  <a:pt x="391528" y="1088910"/>
                </a:lnTo>
                <a:lnTo>
                  <a:pt x="438086" y="1130985"/>
                </a:lnTo>
                <a:lnTo>
                  <a:pt x="486778" y="1172362"/>
                </a:lnTo>
                <a:lnTo>
                  <a:pt x="536727" y="1212227"/>
                </a:lnTo>
                <a:lnTo>
                  <a:pt x="586943" y="1249857"/>
                </a:lnTo>
                <a:lnTo>
                  <a:pt x="637286" y="1285189"/>
                </a:lnTo>
                <a:lnTo>
                  <a:pt x="687578" y="1318196"/>
                </a:lnTo>
                <a:lnTo>
                  <a:pt x="737679" y="1348828"/>
                </a:lnTo>
                <a:lnTo>
                  <a:pt x="787412" y="1377022"/>
                </a:lnTo>
                <a:lnTo>
                  <a:pt x="836625" y="1402765"/>
                </a:lnTo>
                <a:lnTo>
                  <a:pt x="885164" y="1425981"/>
                </a:lnTo>
                <a:lnTo>
                  <a:pt x="932878" y="1446631"/>
                </a:lnTo>
                <a:lnTo>
                  <a:pt x="979589" y="1464691"/>
                </a:lnTo>
                <a:lnTo>
                  <a:pt x="1025156" y="1480083"/>
                </a:lnTo>
                <a:lnTo>
                  <a:pt x="1069403" y="1492783"/>
                </a:lnTo>
                <a:lnTo>
                  <a:pt x="1112189" y="1502740"/>
                </a:lnTo>
                <a:lnTo>
                  <a:pt x="1153337" y="1509915"/>
                </a:lnTo>
                <a:lnTo>
                  <a:pt x="1192707" y="1514246"/>
                </a:lnTo>
                <a:lnTo>
                  <a:pt x="1230122" y="1515706"/>
                </a:lnTo>
                <a:lnTo>
                  <a:pt x="1265440" y="1514233"/>
                </a:lnTo>
                <a:lnTo>
                  <a:pt x="1329131" y="1502333"/>
                </a:lnTo>
                <a:lnTo>
                  <a:pt x="1382496" y="1478191"/>
                </a:lnTo>
                <a:lnTo>
                  <a:pt x="1424279" y="1441437"/>
                </a:lnTo>
                <a:lnTo>
                  <a:pt x="1452346" y="1393393"/>
                </a:lnTo>
                <a:lnTo>
                  <a:pt x="1465808" y="1336382"/>
                </a:lnTo>
                <a:lnTo>
                  <a:pt x="1467256" y="1304886"/>
                </a:lnTo>
                <a:close/>
              </a:path>
              <a:path w="7360919" h="7416800">
                <a:moveTo>
                  <a:pt x="7360412" y="6933755"/>
                </a:moveTo>
                <a:lnTo>
                  <a:pt x="5967666" y="6933755"/>
                </a:lnTo>
                <a:lnTo>
                  <a:pt x="5940171" y="6921055"/>
                </a:lnTo>
                <a:lnTo>
                  <a:pt x="5918619" y="6921055"/>
                </a:lnTo>
                <a:lnTo>
                  <a:pt x="5884443" y="6870255"/>
                </a:lnTo>
                <a:lnTo>
                  <a:pt x="5878779" y="6832155"/>
                </a:lnTo>
                <a:lnTo>
                  <a:pt x="5879541" y="5879655"/>
                </a:lnTo>
                <a:lnTo>
                  <a:pt x="5880811" y="5841555"/>
                </a:lnTo>
                <a:lnTo>
                  <a:pt x="5884583" y="5803455"/>
                </a:lnTo>
                <a:lnTo>
                  <a:pt x="5890819" y="5752655"/>
                </a:lnTo>
                <a:lnTo>
                  <a:pt x="5899467" y="5701855"/>
                </a:lnTo>
                <a:lnTo>
                  <a:pt x="5910491" y="5651055"/>
                </a:lnTo>
                <a:lnTo>
                  <a:pt x="5923839" y="5600255"/>
                </a:lnTo>
                <a:lnTo>
                  <a:pt x="5939485" y="5549455"/>
                </a:lnTo>
                <a:lnTo>
                  <a:pt x="5957354" y="5498655"/>
                </a:lnTo>
                <a:lnTo>
                  <a:pt x="5974423" y="5460555"/>
                </a:lnTo>
                <a:lnTo>
                  <a:pt x="5993866" y="5409755"/>
                </a:lnTo>
                <a:lnTo>
                  <a:pt x="6015685" y="5371655"/>
                </a:lnTo>
                <a:lnTo>
                  <a:pt x="6039840" y="5320855"/>
                </a:lnTo>
                <a:lnTo>
                  <a:pt x="6066333" y="5282755"/>
                </a:lnTo>
                <a:lnTo>
                  <a:pt x="6095136" y="5231955"/>
                </a:lnTo>
                <a:lnTo>
                  <a:pt x="6126238" y="5193855"/>
                </a:lnTo>
                <a:lnTo>
                  <a:pt x="6159614" y="5143055"/>
                </a:lnTo>
                <a:lnTo>
                  <a:pt x="6195250" y="5104955"/>
                </a:lnTo>
                <a:lnTo>
                  <a:pt x="6233122" y="5054155"/>
                </a:lnTo>
                <a:lnTo>
                  <a:pt x="6266002" y="5016055"/>
                </a:lnTo>
                <a:lnTo>
                  <a:pt x="6298146" y="4977955"/>
                </a:lnTo>
                <a:lnTo>
                  <a:pt x="6329515" y="4939855"/>
                </a:lnTo>
                <a:lnTo>
                  <a:pt x="6360134" y="4901755"/>
                </a:lnTo>
                <a:lnTo>
                  <a:pt x="6389992" y="4863655"/>
                </a:lnTo>
                <a:lnTo>
                  <a:pt x="6419075" y="4825555"/>
                </a:lnTo>
                <a:lnTo>
                  <a:pt x="6447383" y="4774755"/>
                </a:lnTo>
                <a:lnTo>
                  <a:pt x="6474917" y="4736655"/>
                </a:lnTo>
                <a:lnTo>
                  <a:pt x="6501676" y="4698555"/>
                </a:lnTo>
                <a:lnTo>
                  <a:pt x="6527635" y="4647755"/>
                </a:lnTo>
                <a:lnTo>
                  <a:pt x="6552819" y="4609655"/>
                </a:lnTo>
                <a:lnTo>
                  <a:pt x="6577203" y="4571555"/>
                </a:lnTo>
                <a:lnTo>
                  <a:pt x="6600787" y="4520755"/>
                </a:lnTo>
                <a:lnTo>
                  <a:pt x="6623571" y="4482655"/>
                </a:lnTo>
                <a:lnTo>
                  <a:pt x="6645542" y="4431855"/>
                </a:lnTo>
                <a:lnTo>
                  <a:pt x="6666712" y="4393755"/>
                </a:lnTo>
                <a:lnTo>
                  <a:pt x="6687058" y="4342955"/>
                </a:lnTo>
                <a:lnTo>
                  <a:pt x="6706590" y="4304855"/>
                </a:lnTo>
                <a:lnTo>
                  <a:pt x="6725298" y="4254055"/>
                </a:lnTo>
                <a:lnTo>
                  <a:pt x="6743179" y="4203255"/>
                </a:lnTo>
                <a:lnTo>
                  <a:pt x="6760235" y="4165155"/>
                </a:lnTo>
                <a:lnTo>
                  <a:pt x="6776440" y="4114355"/>
                </a:lnTo>
                <a:lnTo>
                  <a:pt x="6791820" y="4063555"/>
                </a:lnTo>
                <a:lnTo>
                  <a:pt x="6806349" y="4025455"/>
                </a:lnTo>
                <a:lnTo>
                  <a:pt x="6820027" y="3974655"/>
                </a:lnTo>
                <a:lnTo>
                  <a:pt x="6832854" y="3923855"/>
                </a:lnTo>
                <a:lnTo>
                  <a:pt x="6844830" y="3873055"/>
                </a:lnTo>
                <a:lnTo>
                  <a:pt x="6855942" y="3834955"/>
                </a:lnTo>
                <a:lnTo>
                  <a:pt x="6866191" y="3784155"/>
                </a:lnTo>
                <a:lnTo>
                  <a:pt x="6875564" y="3733355"/>
                </a:lnTo>
                <a:lnTo>
                  <a:pt x="6884073" y="3682555"/>
                </a:lnTo>
                <a:lnTo>
                  <a:pt x="6891706" y="3631755"/>
                </a:lnTo>
                <a:lnTo>
                  <a:pt x="6898449" y="3580955"/>
                </a:lnTo>
                <a:lnTo>
                  <a:pt x="6904304" y="3530155"/>
                </a:lnTo>
                <a:lnTo>
                  <a:pt x="6909270" y="3492055"/>
                </a:lnTo>
                <a:lnTo>
                  <a:pt x="6913346" y="3441255"/>
                </a:lnTo>
                <a:lnTo>
                  <a:pt x="6916534" y="3390455"/>
                </a:lnTo>
                <a:lnTo>
                  <a:pt x="6918807" y="3339655"/>
                </a:lnTo>
                <a:lnTo>
                  <a:pt x="6920166" y="3288855"/>
                </a:lnTo>
                <a:lnTo>
                  <a:pt x="6920509" y="3225355"/>
                </a:lnTo>
                <a:lnTo>
                  <a:pt x="6920293" y="3199955"/>
                </a:lnTo>
                <a:lnTo>
                  <a:pt x="6918820" y="3136455"/>
                </a:lnTo>
                <a:lnTo>
                  <a:pt x="6916585" y="3085655"/>
                </a:lnTo>
                <a:lnTo>
                  <a:pt x="6913448" y="3034855"/>
                </a:lnTo>
                <a:lnTo>
                  <a:pt x="6909435" y="2984055"/>
                </a:lnTo>
                <a:lnTo>
                  <a:pt x="6904533" y="2945955"/>
                </a:lnTo>
                <a:lnTo>
                  <a:pt x="6898767" y="2895155"/>
                </a:lnTo>
                <a:lnTo>
                  <a:pt x="6892125" y="2844355"/>
                </a:lnTo>
                <a:lnTo>
                  <a:pt x="6884632" y="2793555"/>
                </a:lnTo>
                <a:lnTo>
                  <a:pt x="6876262" y="2742755"/>
                </a:lnTo>
                <a:lnTo>
                  <a:pt x="6867055" y="2691955"/>
                </a:lnTo>
                <a:lnTo>
                  <a:pt x="6856984" y="2653855"/>
                </a:lnTo>
                <a:lnTo>
                  <a:pt x="6846075" y="2603055"/>
                </a:lnTo>
                <a:lnTo>
                  <a:pt x="6834327" y="2552255"/>
                </a:lnTo>
                <a:lnTo>
                  <a:pt x="6821754" y="2501455"/>
                </a:lnTo>
                <a:lnTo>
                  <a:pt x="6808343" y="2463355"/>
                </a:lnTo>
                <a:lnTo>
                  <a:pt x="6794119" y="2412555"/>
                </a:lnTo>
                <a:lnTo>
                  <a:pt x="6779069" y="2361755"/>
                </a:lnTo>
                <a:lnTo>
                  <a:pt x="6763194" y="2323655"/>
                </a:lnTo>
                <a:lnTo>
                  <a:pt x="6746532" y="2272855"/>
                </a:lnTo>
                <a:lnTo>
                  <a:pt x="6729057" y="2234755"/>
                </a:lnTo>
                <a:lnTo>
                  <a:pt x="6710781" y="2183955"/>
                </a:lnTo>
                <a:lnTo>
                  <a:pt x="6691706" y="2133155"/>
                </a:lnTo>
                <a:lnTo>
                  <a:pt x="6671856" y="2095055"/>
                </a:lnTo>
                <a:lnTo>
                  <a:pt x="6651218" y="2044255"/>
                </a:lnTo>
                <a:lnTo>
                  <a:pt x="6629794" y="2006155"/>
                </a:lnTo>
                <a:lnTo>
                  <a:pt x="6607607" y="1968055"/>
                </a:lnTo>
                <a:lnTo>
                  <a:pt x="6584645" y="1917255"/>
                </a:lnTo>
                <a:lnTo>
                  <a:pt x="6560934" y="1879155"/>
                </a:lnTo>
                <a:lnTo>
                  <a:pt x="6536449" y="1828355"/>
                </a:lnTo>
                <a:lnTo>
                  <a:pt x="6511214" y="1790255"/>
                </a:lnTo>
                <a:lnTo>
                  <a:pt x="6485229" y="1752155"/>
                </a:lnTo>
                <a:lnTo>
                  <a:pt x="6458509" y="1714055"/>
                </a:lnTo>
                <a:lnTo>
                  <a:pt x="6431051" y="1663255"/>
                </a:lnTo>
                <a:lnTo>
                  <a:pt x="6402845" y="1625155"/>
                </a:lnTo>
                <a:lnTo>
                  <a:pt x="6373927" y="1587055"/>
                </a:lnTo>
                <a:lnTo>
                  <a:pt x="6344285" y="1548955"/>
                </a:lnTo>
                <a:lnTo>
                  <a:pt x="6313919" y="1510855"/>
                </a:lnTo>
                <a:lnTo>
                  <a:pt x="6282842" y="1472755"/>
                </a:lnTo>
                <a:lnTo>
                  <a:pt x="6251054" y="1434655"/>
                </a:lnTo>
                <a:lnTo>
                  <a:pt x="6218567" y="1396555"/>
                </a:lnTo>
                <a:lnTo>
                  <a:pt x="6185382" y="1358455"/>
                </a:lnTo>
                <a:lnTo>
                  <a:pt x="6151499" y="1333055"/>
                </a:lnTo>
                <a:lnTo>
                  <a:pt x="6116929" y="1294955"/>
                </a:lnTo>
                <a:lnTo>
                  <a:pt x="6081687" y="1256855"/>
                </a:lnTo>
                <a:lnTo>
                  <a:pt x="6045759" y="1218755"/>
                </a:lnTo>
                <a:lnTo>
                  <a:pt x="6008751" y="1193355"/>
                </a:lnTo>
                <a:lnTo>
                  <a:pt x="5971260" y="1155255"/>
                </a:lnTo>
                <a:lnTo>
                  <a:pt x="5933300" y="1117155"/>
                </a:lnTo>
                <a:lnTo>
                  <a:pt x="5855982" y="1066355"/>
                </a:lnTo>
                <a:lnTo>
                  <a:pt x="5816651" y="1028255"/>
                </a:lnTo>
                <a:lnTo>
                  <a:pt x="5736653" y="977455"/>
                </a:lnTo>
                <a:lnTo>
                  <a:pt x="5696026" y="939355"/>
                </a:lnTo>
                <a:lnTo>
                  <a:pt x="5571655" y="863155"/>
                </a:lnTo>
                <a:lnTo>
                  <a:pt x="5486781" y="812355"/>
                </a:lnTo>
                <a:lnTo>
                  <a:pt x="5443779" y="799655"/>
                </a:lnTo>
                <a:lnTo>
                  <a:pt x="5312626" y="723455"/>
                </a:lnTo>
                <a:lnTo>
                  <a:pt x="5268214" y="710755"/>
                </a:lnTo>
                <a:lnTo>
                  <a:pt x="5223484" y="685355"/>
                </a:lnTo>
                <a:lnTo>
                  <a:pt x="5133060" y="659955"/>
                </a:lnTo>
                <a:lnTo>
                  <a:pt x="5087378" y="634555"/>
                </a:lnTo>
                <a:lnTo>
                  <a:pt x="4664037" y="520255"/>
                </a:lnTo>
                <a:lnTo>
                  <a:pt x="4615789" y="520255"/>
                </a:lnTo>
                <a:lnTo>
                  <a:pt x="4567339" y="507555"/>
                </a:lnTo>
                <a:lnTo>
                  <a:pt x="4518685" y="507555"/>
                </a:lnTo>
                <a:lnTo>
                  <a:pt x="4469828" y="494855"/>
                </a:lnTo>
                <a:lnTo>
                  <a:pt x="4371594" y="494855"/>
                </a:lnTo>
                <a:lnTo>
                  <a:pt x="4322216" y="482155"/>
                </a:lnTo>
                <a:lnTo>
                  <a:pt x="4022928" y="482155"/>
                </a:lnTo>
                <a:lnTo>
                  <a:pt x="3972623" y="494855"/>
                </a:lnTo>
                <a:lnTo>
                  <a:pt x="3876027" y="494855"/>
                </a:lnTo>
                <a:lnTo>
                  <a:pt x="3828097" y="507555"/>
                </a:lnTo>
                <a:lnTo>
                  <a:pt x="3780421" y="507555"/>
                </a:lnTo>
                <a:lnTo>
                  <a:pt x="3733000" y="520255"/>
                </a:lnTo>
                <a:lnTo>
                  <a:pt x="3685844" y="520255"/>
                </a:lnTo>
                <a:lnTo>
                  <a:pt x="3546056" y="558355"/>
                </a:lnTo>
                <a:lnTo>
                  <a:pt x="3500043" y="558355"/>
                </a:lnTo>
                <a:lnTo>
                  <a:pt x="3319068" y="609155"/>
                </a:lnTo>
                <a:lnTo>
                  <a:pt x="3274644" y="634555"/>
                </a:lnTo>
                <a:lnTo>
                  <a:pt x="3143415" y="672655"/>
                </a:lnTo>
                <a:lnTo>
                  <a:pt x="3100374" y="698055"/>
                </a:lnTo>
                <a:lnTo>
                  <a:pt x="3057715" y="710755"/>
                </a:lnTo>
                <a:lnTo>
                  <a:pt x="3015424" y="736155"/>
                </a:lnTo>
                <a:lnTo>
                  <a:pt x="2973514" y="748855"/>
                </a:lnTo>
                <a:lnTo>
                  <a:pt x="2890875" y="799655"/>
                </a:lnTo>
                <a:lnTo>
                  <a:pt x="2850159" y="812355"/>
                </a:lnTo>
                <a:lnTo>
                  <a:pt x="2769959" y="863155"/>
                </a:lnTo>
                <a:lnTo>
                  <a:pt x="2691473" y="913955"/>
                </a:lnTo>
                <a:lnTo>
                  <a:pt x="2614739" y="964755"/>
                </a:lnTo>
                <a:lnTo>
                  <a:pt x="2539822" y="1015555"/>
                </a:lnTo>
                <a:lnTo>
                  <a:pt x="2466784" y="1066355"/>
                </a:lnTo>
                <a:lnTo>
                  <a:pt x="2430983" y="1104455"/>
                </a:lnTo>
                <a:lnTo>
                  <a:pt x="2395677" y="1129855"/>
                </a:lnTo>
                <a:lnTo>
                  <a:pt x="2360866" y="1155255"/>
                </a:lnTo>
                <a:lnTo>
                  <a:pt x="2326563" y="1193355"/>
                </a:lnTo>
                <a:lnTo>
                  <a:pt x="2292769" y="1218755"/>
                </a:lnTo>
                <a:lnTo>
                  <a:pt x="2259495" y="1244155"/>
                </a:lnTo>
                <a:lnTo>
                  <a:pt x="2226754" y="1282255"/>
                </a:lnTo>
                <a:lnTo>
                  <a:pt x="2194547" y="1320355"/>
                </a:lnTo>
                <a:lnTo>
                  <a:pt x="2162873" y="1345755"/>
                </a:lnTo>
                <a:lnTo>
                  <a:pt x="2131745" y="1383855"/>
                </a:lnTo>
                <a:lnTo>
                  <a:pt x="2101189" y="1421955"/>
                </a:lnTo>
                <a:lnTo>
                  <a:pt x="2071179" y="1447355"/>
                </a:lnTo>
                <a:lnTo>
                  <a:pt x="2041753" y="1485455"/>
                </a:lnTo>
                <a:lnTo>
                  <a:pt x="2012899" y="1523555"/>
                </a:lnTo>
                <a:lnTo>
                  <a:pt x="1984629" y="1561655"/>
                </a:lnTo>
                <a:lnTo>
                  <a:pt x="1956943" y="1599755"/>
                </a:lnTo>
                <a:lnTo>
                  <a:pt x="1929866" y="1625155"/>
                </a:lnTo>
                <a:lnTo>
                  <a:pt x="1903399" y="1663255"/>
                </a:lnTo>
                <a:lnTo>
                  <a:pt x="1877542" y="1701355"/>
                </a:lnTo>
                <a:lnTo>
                  <a:pt x="1852295" y="1739455"/>
                </a:lnTo>
                <a:lnTo>
                  <a:pt x="1827695" y="1777555"/>
                </a:lnTo>
                <a:lnTo>
                  <a:pt x="1803717" y="1828355"/>
                </a:lnTo>
                <a:lnTo>
                  <a:pt x="1780387" y="1866455"/>
                </a:lnTo>
                <a:lnTo>
                  <a:pt x="1757705" y="1904555"/>
                </a:lnTo>
                <a:lnTo>
                  <a:pt x="1735670" y="1942655"/>
                </a:lnTo>
                <a:lnTo>
                  <a:pt x="1714309" y="1980755"/>
                </a:lnTo>
                <a:lnTo>
                  <a:pt x="1693621" y="2031555"/>
                </a:lnTo>
                <a:lnTo>
                  <a:pt x="1673618" y="2069655"/>
                </a:lnTo>
                <a:lnTo>
                  <a:pt x="1654289" y="2107755"/>
                </a:lnTo>
                <a:lnTo>
                  <a:pt x="1635658" y="2145855"/>
                </a:lnTo>
                <a:lnTo>
                  <a:pt x="1617726" y="2196655"/>
                </a:lnTo>
                <a:lnTo>
                  <a:pt x="1600504" y="2234755"/>
                </a:lnTo>
                <a:lnTo>
                  <a:pt x="1583994" y="2285555"/>
                </a:lnTo>
                <a:lnTo>
                  <a:pt x="1568208" y="2323655"/>
                </a:lnTo>
                <a:lnTo>
                  <a:pt x="1553146" y="2374455"/>
                </a:lnTo>
                <a:lnTo>
                  <a:pt x="1538833" y="2412555"/>
                </a:lnTo>
                <a:lnTo>
                  <a:pt x="1525257" y="2463355"/>
                </a:lnTo>
                <a:lnTo>
                  <a:pt x="1512430" y="2501455"/>
                </a:lnTo>
                <a:lnTo>
                  <a:pt x="1500365" y="2552255"/>
                </a:lnTo>
                <a:lnTo>
                  <a:pt x="1489062" y="2590355"/>
                </a:lnTo>
                <a:lnTo>
                  <a:pt x="1478534" y="2641155"/>
                </a:lnTo>
                <a:lnTo>
                  <a:pt x="1468780" y="2691955"/>
                </a:lnTo>
                <a:lnTo>
                  <a:pt x="1459826" y="2730055"/>
                </a:lnTo>
                <a:lnTo>
                  <a:pt x="1451660" y="2780855"/>
                </a:lnTo>
                <a:lnTo>
                  <a:pt x="1444294" y="2831655"/>
                </a:lnTo>
                <a:lnTo>
                  <a:pt x="1437741" y="2882455"/>
                </a:lnTo>
                <a:lnTo>
                  <a:pt x="1432001" y="2920555"/>
                </a:lnTo>
                <a:lnTo>
                  <a:pt x="1427086" y="2971355"/>
                </a:lnTo>
                <a:lnTo>
                  <a:pt x="1422996" y="3022155"/>
                </a:lnTo>
                <a:lnTo>
                  <a:pt x="1419745" y="3072955"/>
                </a:lnTo>
                <a:lnTo>
                  <a:pt x="1417269" y="3123755"/>
                </a:lnTo>
                <a:lnTo>
                  <a:pt x="1415681" y="3174555"/>
                </a:lnTo>
                <a:lnTo>
                  <a:pt x="1415008" y="3225355"/>
                </a:lnTo>
                <a:lnTo>
                  <a:pt x="1415072" y="3238055"/>
                </a:lnTo>
                <a:lnTo>
                  <a:pt x="1415148" y="3250755"/>
                </a:lnTo>
                <a:lnTo>
                  <a:pt x="1415224" y="3263455"/>
                </a:lnTo>
                <a:lnTo>
                  <a:pt x="1416329" y="3314255"/>
                </a:lnTo>
                <a:lnTo>
                  <a:pt x="1418310" y="3365055"/>
                </a:lnTo>
                <a:lnTo>
                  <a:pt x="1421180" y="3415855"/>
                </a:lnTo>
                <a:lnTo>
                  <a:pt x="1424927" y="3466655"/>
                </a:lnTo>
                <a:lnTo>
                  <a:pt x="1429550" y="3517455"/>
                </a:lnTo>
                <a:lnTo>
                  <a:pt x="1435036" y="3568255"/>
                </a:lnTo>
                <a:lnTo>
                  <a:pt x="1441386" y="3619055"/>
                </a:lnTo>
                <a:lnTo>
                  <a:pt x="1448587" y="3657155"/>
                </a:lnTo>
                <a:lnTo>
                  <a:pt x="1456639" y="3707955"/>
                </a:lnTo>
                <a:lnTo>
                  <a:pt x="1465541" y="3758755"/>
                </a:lnTo>
                <a:lnTo>
                  <a:pt x="1475282" y="3809555"/>
                </a:lnTo>
                <a:lnTo>
                  <a:pt x="1485861" y="3847655"/>
                </a:lnTo>
                <a:lnTo>
                  <a:pt x="1497266" y="3898455"/>
                </a:lnTo>
                <a:lnTo>
                  <a:pt x="1509509" y="3949255"/>
                </a:lnTo>
                <a:lnTo>
                  <a:pt x="1522577" y="4000055"/>
                </a:lnTo>
                <a:lnTo>
                  <a:pt x="1536458" y="4038155"/>
                </a:lnTo>
                <a:lnTo>
                  <a:pt x="1551152" y="4088955"/>
                </a:lnTo>
                <a:lnTo>
                  <a:pt x="1566659" y="4139755"/>
                </a:lnTo>
                <a:lnTo>
                  <a:pt x="1582966" y="4177855"/>
                </a:lnTo>
                <a:lnTo>
                  <a:pt x="1600060" y="4228655"/>
                </a:lnTo>
                <a:lnTo>
                  <a:pt x="1617967" y="4266755"/>
                </a:lnTo>
                <a:lnTo>
                  <a:pt x="1636649" y="4317555"/>
                </a:lnTo>
                <a:lnTo>
                  <a:pt x="1656130" y="4355655"/>
                </a:lnTo>
                <a:lnTo>
                  <a:pt x="1676374" y="4406455"/>
                </a:lnTo>
                <a:lnTo>
                  <a:pt x="1697405" y="4444555"/>
                </a:lnTo>
                <a:lnTo>
                  <a:pt x="1719199" y="4495355"/>
                </a:lnTo>
                <a:lnTo>
                  <a:pt x="1741766" y="4533455"/>
                </a:lnTo>
                <a:lnTo>
                  <a:pt x="1765084" y="4584255"/>
                </a:lnTo>
                <a:lnTo>
                  <a:pt x="1789163" y="4622355"/>
                </a:lnTo>
                <a:lnTo>
                  <a:pt x="1814004" y="4660455"/>
                </a:lnTo>
                <a:lnTo>
                  <a:pt x="1839569" y="4698555"/>
                </a:lnTo>
                <a:lnTo>
                  <a:pt x="1865896" y="4749355"/>
                </a:lnTo>
                <a:lnTo>
                  <a:pt x="1892947" y="4787455"/>
                </a:lnTo>
                <a:lnTo>
                  <a:pt x="1920722" y="4825555"/>
                </a:lnTo>
                <a:lnTo>
                  <a:pt x="1949234" y="4863655"/>
                </a:lnTo>
                <a:lnTo>
                  <a:pt x="1978469" y="4901755"/>
                </a:lnTo>
                <a:lnTo>
                  <a:pt x="2008428" y="4939855"/>
                </a:lnTo>
                <a:lnTo>
                  <a:pt x="2039086" y="4977955"/>
                </a:lnTo>
                <a:lnTo>
                  <a:pt x="2070455" y="5016055"/>
                </a:lnTo>
                <a:lnTo>
                  <a:pt x="2102523" y="5054155"/>
                </a:lnTo>
                <a:lnTo>
                  <a:pt x="2135301" y="5092255"/>
                </a:lnTo>
                <a:lnTo>
                  <a:pt x="2168766" y="5130355"/>
                </a:lnTo>
                <a:lnTo>
                  <a:pt x="2202916" y="5168455"/>
                </a:lnTo>
                <a:lnTo>
                  <a:pt x="2237752" y="5193855"/>
                </a:lnTo>
                <a:lnTo>
                  <a:pt x="2273262" y="5231955"/>
                </a:lnTo>
                <a:lnTo>
                  <a:pt x="2309457" y="5270055"/>
                </a:lnTo>
                <a:lnTo>
                  <a:pt x="2346312" y="5295455"/>
                </a:lnTo>
                <a:lnTo>
                  <a:pt x="2383828" y="5333555"/>
                </a:lnTo>
                <a:lnTo>
                  <a:pt x="2422017" y="5358955"/>
                </a:lnTo>
                <a:lnTo>
                  <a:pt x="2460841" y="5397055"/>
                </a:lnTo>
                <a:lnTo>
                  <a:pt x="2475204" y="5409755"/>
                </a:lnTo>
                <a:lnTo>
                  <a:pt x="2475204" y="6362255"/>
                </a:lnTo>
                <a:lnTo>
                  <a:pt x="2476500" y="6413055"/>
                </a:lnTo>
                <a:lnTo>
                  <a:pt x="2480348" y="6463855"/>
                </a:lnTo>
                <a:lnTo>
                  <a:pt x="2486723" y="6501955"/>
                </a:lnTo>
                <a:lnTo>
                  <a:pt x="2495562" y="6552755"/>
                </a:lnTo>
                <a:lnTo>
                  <a:pt x="2506840" y="6603555"/>
                </a:lnTo>
                <a:lnTo>
                  <a:pt x="2520505" y="6654355"/>
                </a:lnTo>
                <a:lnTo>
                  <a:pt x="2536507" y="6692455"/>
                </a:lnTo>
                <a:lnTo>
                  <a:pt x="2554808" y="6743255"/>
                </a:lnTo>
                <a:lnTo>
                  <a:pt x="2575369" y="6781355"/>
                </a:lnTo>
                <a:lnTo>
                  <a:pt x="2598153" y="6832155"/>
                </a:lnTo>
                <a:lnTo>
                  <a:pt x="2623108" y="6870255"/>
                </a:lnTo>
                <a:lnTo>
                  <a:pt x="2650185" y="6908355"/>
                </a:lnTo>
                <a:lnTo>
                  <a:pt x="2679344" y="6946455"/>
                </a:lnTo>
                <a:lnTo>
                  <a:pt x="2710548" y="6984555"/>
                </a:lnTo>
                <a:lnTo>
                  <a:pt x="2743746" y="7022655"/>
                </a:lnTo>
                <a:lnTo>
                  <a:pt x="2778912" y="7060755"/>
                </a:lnTo>
                <a:lnTo>
                  <a:pt x="2816161" y="7098855"/>
                </a:lnTo>
                <a:lnTo>
                  <a:pt x="2854782" y="7124255"/>
                </a:lnTo>
                <a:lnTo>
                  <a:pt x="2894685" y="7149655"/>
                </a:lnTo>
                <a:lnTo>
                  <a:pt x="2935808" y="7175055"/>
                </a:lnTo>
                <a:lnTo>
                  <a:pt x="2978086" y="7200455"/>
                </a:lnTo>
                <a:lnTo>
                  <a:pt x="3021431" y="7225855"/>
                </a:lnTo>
                <a:lnTo>
                  <a:pt x="3065780" y="7251255"/>
                </a:lnTo>
                <a:lnTo>
                  <a:pt x="3111055" y="7263955"/>
                </a:lnTo>
                <a:lnTo>
                  <a:pt x="3300044" y="7314755"/>
                </a:lnTo>
                <a:lnTo>
                  <a:pt x="3544938" y="7314755"/>
                </a:lnTo>
                <a:lnTo>
                  <a:pt x="3591026" y="7302055"/>
                </a:lnTo>
                <a:lnTo>
                  <a:pt x="3636365" y="7302055"/>
                </a:lnTo>
                <a:lnTo>
                  <a:pt x="3767417" y="7263955"/>
                </a:lnTo>
                <a:lnTo>
                  <a:pt x="3809276" y="7238555"/>
                </a:lnTo>
                <a:lnTo>
                  <a:pt x="3850132" y="7225855"/>
                </a:lnTo>
                <a:lnTo>
                  <a:pt x="3889921" y="7200455"/>
                </a:lnTo>
                <a:lnTo>
                  <a:pt x="3928618" y="7175055"/>
                </a:lnTo>
                <a:lnTo>
                  <a:pt x="3966146" y="7149655"/>
                </a:lnTo>
                <a:lnTo>
                  <a:pt x="4002468" y="7124255"/>
                </a:lnTo>
                <a:lnTo>
                  <a:pt x="4037520" y="7098855"/>
                </a:lnTo>
                <a:lnTo>
                  <a:pt x="4071264" y="7073455"/>
                </a:lnTo>
                <a:lnTo>
                  <a:pt x="4103636" y="7035355"/>
                </a:lnTo>
                <a:lnTo>
                  <a:pt x="4134586" y="7009955"/>
                </a:lnTo>
                <a:lnTo>
                  <a:pt x="4164076" y="6971855"/>
                </a:lnTo>
                <a:lnTo>
                  <a:pt x="4192028" y="6933755"/>
                </a:lnTo>
                <a:lnTo>
                  <a:pt x="4218406" y="6908355"/>
                </a:lnTo>
                <a:lnTo>
                  <a:pt x="4243159" y="6870255"/>
                </a:lnTo>
                <a:lnTo>
                  <a:pt x="4266235" y="6832155"/>
                </a:lnTo>
                <a:lnTo>
                  <a:pt x="4287571" y="6781355"/>
                </a:lnTo>
                <a:lnTo>
                  <a:pt x="4307129" y="6743255"/>
                </a:lnTo>
                <a:lnTo>
                  <a:pt x="4324845" y="6705155"/>
                </a:lnTo>
                <a:lnTo>
                  <a:pt x="4340682" y="6654355"/>
                </a:lnTo>
                <a:lnTo>
                  <a:pt x="4354563" y="6616255"/>
                </a:lnTo>
                <a:lnTo>
                  <a:pt x="4366463" y="6565455"/>
                </a:lnTo>
                <a:lnTo>
                  <a:pt x="4376305" y="6527355"/>
                </a:lnTo>
                <a:lnTo>
                  <a:pt x="4384052" y="6476555"/>
                </a:lnTo>
                <a:lnTo>
                  <a:pt x="4389653" y="6425755"/>
                </a:lnTo>
                <a:lnTo>
                  <a:pt x="4393057" y="6387655"/>
                </a:lnTo>
                <a:lnTo>
                  <a:pt x="4394200" y="6336855"/>
                </a:lnTo>
                <a:lnTo>
                  <a:pt x="4394200" y="4254055"/>
                </a:lnTo>
                <a:lnTo>
                  <a:pt x="4391939" y="4254055"/>
                </a:lnTo>
                <a:lnTo>
                  <a:pt x="4391939" y="3375114"/>
                </a:lnTo>
                <a:lnTo>
                  <a:pt x="4876978" y="3375114"/>
                </a:lnTo>
                <a:lnTo>
                  <a:pt x="4876978" y="3026067"/>
                </a:lnTo>
                <a:lnTo>
                  <a:pt x="4387405" y="3026067"/>
                </a:lnTo>
                <a:lnTo>
                  <a:pt x="4387405" y="2872702"/>
                </a:lnTo>
                <a:lnTo>
                  <a:pt x="4388904" y="2811703"/>
                </a:lnTo>
                <a:lnTo>
                  <a:pt x="4393412" y="2754084"/>
                </a:lnTo>
                <a:lnTo>
                  <a:pt x="4400880" y="2699867"/>
                </a:lnTo>
                <a:lnTo>
                  <a:pt x="4411281" y="2649105"/>
                </a:lnTo>
                <a:lnTo>
                  <a:pt x="4424591" y="2601836"/>
                </a:lnTo>
                <a:lnTo>
                  <a:pt x="4440758" y="2558110"/>
                </a:lnTo>
                <a:lnTo>
                  <a:pt x="4459770" y="2517952"/>
                </a:lnTo>
                <a:lnTo>
                  <a:pt x="4481601" y="2481427"/>
                </a:lnTo>
                <a:lnTo>
                  <a:pt x="4506201" y="2448560"/>
                </a:lnTo>
                <a:lnTo>
                  <a:pt x="4533531" y="2419413"/>
                </a:lnTo>
                <a:lnTo>
                  <a:pt x="4563592" y="2394000"/>
                </a:lnTo>
                <a:lnTo>
                  <a:pt x="4596333" y="2372385"/>
                </a:lnTo>
                <a:lnTo>
                  <a:pt x="4631715" y="2354605"/>
                </a:lnTo>
                <a:lnTo>
                  <a:pt x="4669726" y="2340711"/>
                </a:lnTo>
                <a:lnTo>
                  <a:pt x="4710328" y="2330729"/>
                </a:lnTo>
                <a:lnTo>
                  <a:pt x="4753483" y="2324709"/>
                </a:lnTo>
                <a:lnTo>
                  <a:pt x="4799152" y="2322690"/>
                </a:lnTo>
                <a:lnTo>
                  <a:pt x="4862690" y="2324938"/>
                </a:lnTo>
                <a:lnTo>
                  <a:pt x="4918710" y="2330996"/>
                </a:lnTo>
                <a:lnTo>
                  <a:pt x="4967656" y="2339898"/>
                </a:lnTo>
                <a:lnTo>
                  <a:pt x="5009947" y="2350643"/>
                </a:lnTo>
                <a:lnTo>
                  <a:pt x="5040160" y="1990255"/>
                </a:lnTo>
                <a:lnTo>
                  <a:pt x="4987950" y="1976462"/>
                </a:lnTo>
                <a:lnTo>
                  <a:pt x="4935486" y="1965274"/>
                </a:lnTo>
                <a:lnTo>
                  <a:pt x="4882642" y="1956638"/>
                </a:lnTo>
                <a:lnTo>
                  <a:pt x="4829289" y="1950529"/>
                </a:lnTo>
                <a:lnTo>
                  <a:pt x="4775314" y="1946884"/>
                </a:lnTo>
                <a:lnTo>
                  <a:pt x="4720577" y="1945678"/>
                </a:lnTo>
                <a:lnTo>
                  <a:pt x="4686363" y="1946313"/>
                </a:lnTo>
                <a:lnTo>
                  <a:pt x="4647946" y="1948472"/>
                </a:lnTo>
                <a:lnTo>
                  <a:pt x="4605896" y="1952625"/>
                </a:lnTo>
                <a:lnTo>
                  <a:pt x="4560811" y="1959203"/>
                </a:lnTo>
                <a:lnTo>
                  <a:pt x="4513250" y="1968639"/>
                </a:lnTo>
                <a:lnTo>
                  <a:pt x="4463808" y="1981390"/>
                </a:lnTo>
                <a:lnTo>
                  <a:pt x="4413059" y="1997875"/>
                </a:lnTo>
                <a:lnTo>
                  <a:pt x="4361573" y="2018550"/>
                </a:lnTo>
                <a:lnTo>
                  <a:pt x="4309948" y="2043861"/>
                </a:lnTo>
                <a:lnTo>
                  <a:pt x="4258754" y="2074227"/>
                </a:lnTo>
                <a:lnTo>
                  <a:pt x="4208576" y="2110105"/>
                </a:lnTo>
                <a:lnTo>
                  <a:pt x="4159999" y="2151938"/>
                </a:lnTo>
                <a:lnTo>
                  <a:pt x="4129430" y="2183155"/>
                </a:lnTo>
                <a:lnTo>
                  <a:pt x="4100639" y="2216696"/>
                </a:lnTo>
                <a:lnTo>
                  <a:pt x="4073652" y="2252484"/>
                </a:lnTo>
                <a:lnTo>
                  <a:pt x="4048506" y="2290445"/>
                </a:lnTo>
                <a:lnTo>
                  <a:pt x="4025214" y="2330526"/>
                </a:lnTo>
                <a:lnTo>
                  <a:pt x="4003814" y="2372652"/>
                </a:lnTo>
                <a:lnTo>
                  <a:pt x="3984320" y="2416746"/>
                </a:lnTo>
                <a:lnTo>
                  <a:pt x="3966768" y="2462746"/>
                </a:lnTo>
                <a:lnTo>
                  <a:pt x="3951186" y="2510574"/>
                </a:lnTo>
                <a:lnTo>
                  <a:pt x="3937584" y="2560155"/>
                </a:lnTo>
                <a:lnTo>
                  <a:pt x="3926014" y="2611450"/>
                </a:lnTo>
                <a:lnTo>
                  <a:pt x="3916476" y="2664358"/>
                </a:lnTo>
                <a:lnTo>
                  <a:pt x="3909022" y="2718816"/>
                </a:lnTo>
                <a:lnTo>
                  <a:pt x="3903662" y="2774759"/>
                </a:lnTo>
                <a:lnTo>
                  <a:pt x="3900424" y="2832125"/>
                </a:lnTo>
                <a:lnTo>
                  <a:pt x="3899344" y="2890824"/>
                </a:lnTo>
                <a:lnTo>
                  <a:pt x="3899344" y="3026067"/>
                </a:lnTo>
                <a:lnTo>
                  <a:pt x="3594874" y="3026067"/>
                </a:lnTo>
                <a:lnTo>
                  <a:pt x="3594874" y="3375114"/>
                </a:lnTo>
                <a:lnTo>
                  <a:pt x="3899344" y="3375114"/>
                </a:lnTo>
                <a:lnTo>
                  <a:pt x="3899344" y="4476724"/>
                </a:lnTo>
                <a:lnTo>
                  <a:pt x="3903116" y="4476724"/>
                </a:lnTo>
                <a:lnTo>
                  <a:pt x="3903116" y="6336855"/>
                </a:lnTo>
                <a:lnTo>
                  <a:pt x="3900906" y="6387655"/>
                </a:lnTo>
                <a:lnTo>
                  <a:pt x="3894391" y="6425755"/>
                </a:lnTo>
                <a:lnTo>
                  <a:pt x="3883799" y="6476555"/>
                </a:lnTo>
                <a:lnTo>
                  <a:pt x="3869309" y="6514655"/>
                </a:lnTo>
                <a:lnTo>
                  <a:pt x="3851135" y="6565455"/>
                </a:lnTo>
                <a:lnTo>
                  <a:pt x="3829494" y="6603555"/>
                </a:lnTo>
                <a:lnTo>
                  <a:pt x="3804564" y="6641655"/>
                </a:lnTo>
                <a:lnTo>
                  <a:pt x="3776573" y="6667055"/>
                </a:lnTo>
                <a:lnTo>
                  <a:pt x="3745700" y="6705155"/>
                </a:lnTo>
                <a:lnTo>
                  <a:pt x="3712172" y="6730555"/>
                </a:lnTo>
                <a:lnTo>
                  <a:pt x="3676180" y="6755955"/>
                </a:lnTo>
                <a:lnTo>
                  <a:pt x="3637927" y="6781355"/>
                </a:lnTo>
                <a:lnTo>
                  <a:pt x="3597630" y="6794055"/>
                </a:lnTo>
                <a:lnTo>
                  <a:pt x="3555479" y="6806755"/>
                </a:lnTo>
                <a:lnTo>
                  <a:pt x="3466427" y="6832155"/>
                </a:lnTo>
                <a:lnTo>
                  <a:pt x="3417963" y="6832155"/>
                </a:lnTo>
                <a:lnTo>
                  <a:pt x="3370199" y="6819455"/>
                </a:lnTo>
                <a:lnTo>
                  <a:pt x="3323425" y="6819455"/>
                </a:lnTo>
                <a:lnTo>
                  <a:pt x="3277933" y="6806755"/>
                </a:lnTo>
                <a:lnTo>
                  <a:pt x="3233991" y="6781355"/>
                </a:lnTo>
                <a:lnTo>
                  <a:pt x="3191891" y="6755955"/>
                </a:lnTo>
                <a:lnTo>
                  <a:pt x="3151924" y="6730555"/>
                </a:lnTo>
                <a:lnTo>
                  <a:pt x="3114357" y="6705155"/>
                </a:lnTo>
                <a:lnTo>
                  <a:pt x="3080664" y="6667055"/>
                </a:lnTo>
                <a:lnTo>
                  <a:pt x="3051060" y="6628955"/>
                </a:lnTo>
                <a:lnTo>
                  <a:pt x="3025673" y="6590855"/>
                </a:lnTo>
                <a:lnTo>
                  <a:pt x="3004629" y="6552755"/>
                </a:lnTo>
                <a:lnTo>
                  <a:pt x="2988043" y="6501955"/>
                </a:lnTo>
                <a:lnTo>
                  <a:pt x="2976041" y="6451155"/>
                </a:lnTo>
                <a:lnTo>
                  <a:pt x="2968739" y="6413055"/>
                </a:lnTo>
                <a:lnTo>
                  <a:pt x="2966288" y="6362255"/>
                </a:lnTo>
                <a:lnTo>
                  <a:pt x="2966288" y="5155755"/>
                </a:lnTo>
                <a:lnTo>
                  <a:pt x="2862783" y="5079555"/>
                </a:lnTo>
                <a:lnTo>
                  <a:pt x="2822130" y="5054155"/>
                </a:lnTo>
                <a:lnTo>
                  <a:pt x="2782265" y="5028755"/>
                </a:lnTo>
                <a:lnTo>
                  <a:pt x="2743200" y="4990655"/>
                </a:lnTo>
                <a:lnTo>
                  <a:pt x="2704922" y="4965255"/>
                </a:lnTo>
                <a:lnTo>
                  <a:pt x="2667444" y="4927155"/>
                </a:lnTo>
                <a:lnTo>
                  <a:pt x="2630792" y="4889055"/>
                </a:lnTo>
                <a:lnTo>
                  <a:pt x="2594953" y="4863655"/>
                </a:lnTo>
                <a:lnTo>
                  <a:pt x="2559926" y="4825555"/>
                </a:lnTo>
                <a:lnTo>
                  <a:pt x="2525750" y="4787455"/>
                </a:lnTo>
                <a:lnTo>
                  <a:pt x="2492400" y="4749355"/>
                </a:lnTo>
                <a:lnTo>
                  <a:pt x="2459901" y="4723955"/>
                </a:lnTo>
                <a:lnTo>
                  <a:pt x="2428252" y="4685855"/>
                </a:lnTo>
                <a:lnTo>
                  <a:pt x="2397455" y="4647755"/>
                </a:lnTo>
                <a:lnTo>
                  <a:pt x="2367534" y="4609655"/>
                </a:lnTo>
                <a:lnTo>
                  <a:pt x="2338476" y="4571555"/>
                </a:lnTo>
                <a:lnTo>
                  <a:pt x="2310295" y="4533455"/>
                </a:lnTo>
                <a:lnTo>
                  <a:pt x="2283015" y="4482655"/>
                </a:lnTo>
                <a:lnTo>
                  <a:pt x="2256612" y="4444555"/>
                </a:lnTo>
                <a:lnTo>
                  <a:pt x="2231110" y="4406455"/>
                </a:lnTo>
                <a:lnTo>
                  <a:pt x="2206510" y="4368355"/>
                </a:lnTo>
                <a:lnTo>
                  <a:pt x="2182838" y="4317555"/>
                </a:lnTo>
                <a:lnTo>
                  <a:pt x="2160066" y="4279455"/>
                </a:lnTo>
                <a:lnTo>
                  <a:pt x="2138235" y="4241355"/>
                </a:lnTo>
                <a:lnTo>
                  <a:pt x="2117331" y="4190555"/>
                </a:lnTo>
                <a:lnTo>
                  <a:pt x="2097366" y="4152455"/>
                </a:lnTo>
                <a:lnTo>
                  <a:pt x="2078342" y="4101655"/>
                </a:lnTo>
                <a:lnTo>
                  <a:pt x="2060270" y="4063555"/>
                </a:lnTo>
                <a:lnTo>
                  <a:pt x="2043163" y="4012755"/>
                </a:lnTo>
                <a:lnTo>
                  <a:pt x="2027021" y="3974655"/>
                </a:lnTo>
                <a:lnTo>
                  <a:pt x="2011857" y="3923855"/>
                </a:lnTo>
                <a:lnTo>
                  <a:pt x="1997671" y="3873055"/>
                </a:lnTo>
                <a:lnTo>
                  <a:pt x="1984463" y="3834955"/>
                </a:lnTo>
                <a:lnTo>
                  <a:pt x="1972246" y="3784155"/>
                </a:lnTo>
                <a:lnTo>
                  <a:pt x="1961045" y="3733355"/>
                </a:lnTo>
                <a:lnTo>
                  <a:pt x="1950834" y="3682555"/>
                </a:lnTo>
                <a:lnTo>
                  <a:pt x="1941639" y="3644455"/>
                </a:lnTo>
                <a:lnTo>
                  <a:pt x="1933473" y="3593655"/>
                </a:lnTo>
                <a:lnTo>
                  <a:pt x="1926323" y="3542855"/>
                </a:lnTo>
                <a:lnTo>
                  <a:pt x="1920214" y="3492055"/>
                </a:lnTo>
                <a:lnTo>
                  <a:pt x="1915147" y="3441255"/>
                </a:lnTo>
                <a:lnTo>
                  <a:pt x="1911121" y="3403155"/>
                </a:lnTo>
                <a:lnTo>
                  <a:pt x="1908149" y="3352355"/>
                </a:lnTo>
                <a:lnTo>
                  <a:pt x="1906231" y="3301555"/>
                </a:lnTo>
                <a:lnTo>
                  <a:pt x="1905393" y="3250755"/>
                </a:lnTo>
                <a:lnTo>
                  <a:pt x="1905508" y="3225355"/>
                </a:lnTo>
                <a:lnTo>
                  <a:pt x="1905622" y="3199955"/>
                </a:lnTo>
                <a:lnTo>
                  <a:pt x="1906930" y="3149155"/>
                </a:lnTo>
                <a:lnTo>
                  <a:pt x="1909330" y="3098355"/>
                </a:lnTo>
                <a:lnTo>
                  <a:pt x="1912708" y="3047555"/>
                </a:lnTo>
                <a:lnTo>
                  <a:pt x="1917115" y="2996755"/>
                </a:lnTo>
                <a:lnTo>
                  <a:pt x="1922513" y="2958655"/>
                </a:lnTo>
                <a:lnTo>
                  <a:pt x="1928914" y="2907855"/>
                </a:lnTo>
                <a:lnTo>
                  <a:pt x="1936280" y="2857055"/>
                </a:lnTo>
                <a:lnTo>
                  <a:pt x="1944611" y="2818955"/>
                </a:lnTo>
                <a:lnTo>
                  <a:pt x="1953907" y="2768155"/>
                </a:lnTo>
                <a:lnTo>
                  <a:pt x="1964156" y="2717355"/>
                </a:lnTo>
                <a:lnTo>
                  <a:pt x="1975332" y="2679255"/>
                </a:lnTo>
                <a:lnTo>
                  <a:pt x="1987435" y="2628455"/>
                </a:lnTo>
                <a:lnTo>
                  <a:pt x="2000453" y="2577655"/>
                </a:lnTo>
                <a:lnTo>
                  <a:pt x="2014385" y="2539555"/>
                </a:lnTo>
                <a:lnTo>
                  <a:pt x="2029206" y="2488755"/>
                </a:lnTo>
                <a:lnTo>
                  <a:pt x="2044903" y="2450655"/>
                </a:lnTo>
                <a:lnTo>
                  <a:pt x="2061476" y="2412555"/>
                </a:lnTo>
                <a:lnTo>
                  <a:pt x="2078913" y="2361755"/>
                </a:lnTo>
                <a:lnTo>
                  <a:pt x="2097201" y="2323655"/>
                </a:lnTo>
                <a:lnTo>
                  <a:pt x="2116328" y="2285555"/>
                </a:lnTo>
                <a:lnTo>
                  <a:pt x="2136292" y="2234755"/>
                </a:lnTo>
                <a:lnTo>
                  <a:pt x="2157069" y="2196655"/>
                </a:lnTo>
                <a:lnTo>
                  <a:pt x="2178659" y="2158555"/>
                </a:lnTo>
                <a:lnTo>
                  <a:pt x="2201049" y="2120455"/>
                </a:lnTo>
                <a:lnTo>
                  <a:pt x="2224227" y="2082355"/>
                </a:lnTo>
                <a:lnTo>
                  <a:pt x="2248179" y="2031555"/>
                </a:lnTo>
                <a:lnTo>
                  <a:pt x="2272893" y="1993455"/>
                </a:lnTo>
                <a:lnTo>
                  <a:pt x="2298369" y="1955355"/>
                </a:lnTo>
                <a:lnTo>
                  <a:pt x="2324582" y="1917255"/>
                </a:lnTo>
                <a:lnTo>
                  <a:pt x="2351544" y="1891855"/>
                </a:lnTo>
                <a:lnTo>
                  <a:pt x="2379218" y="1853755"/>
                </a:lnTo>
                <a:lnTo>
                  <a:pt x="2407615" y="1815655"/>
                </a:lnTo>
                <a:lnTo>
                  <a:pt x="2436711" y="1777555"/>
                </a:lnTo>
                <a:lnTo>
                  <a:pt x="2466505" y="1739455"/>
                </a:lnTo>
                <a:lnTo>
                  <a:pt x="2496972" y="1714055"/>
                </a:lnTo>
                <a:lnTo>
                  <a:pt x="2528112" y="1675955"/>
                </a:lnTo>
                <a:lnTo>
                  <a:pt x="2559913" y="1637855"/>
                </a:lnTo>
                <a:lnTo>
                  <a:pt x="2592362" y="1612455"/>
                </a:lnTo>
                <a:lnTo>
                  <a:pt x="2625458" y="1574355"/>
                </a:lnTo>
                <a:lnTo>
                  <a:pt x="2659176" y="1548955"/>
                </a:lnTo>
                <a:lnTo>
                  <a:pt x="2693505" y="1523555"/>
                </a:lnTo>
                <a:lnTo>
                  <a:pt x="2728455" y="1485455"/>
                </a:lnTo>
                <a:lnTo>
                  <a:pt x="2764002" y="1460055"/>
                </a:lnTo>
                <a:lnTo>
                  <a:pt x="2800121" y="1434655"/>
                </a:lnTo>
                <a:lnTo>
                  <a:pt x="2836824" y="1409255"/>
                </a:lnTo>
                <a:lnTo>
                  <a:pt x="2911919" y="1358455"/>
                </a:lnTo>
                <a:lnTo>
                  <a:pt x="2989186" y="1307655"/>
                </a:lnTo>
                <a:lnTo>
                  <a:pt x="3068548" y="1256855"/>
                </a:lnTo>
                <a:lnTo>
                  <a:pt x="3108972" y="1231455"/>
                </a:lnTo>
                <a:lnTo>
                  <a:pt x="3149904" y="1218755"/>
                </a:lnTo>
                <a:lnTo>
                  <a:pt x="3233191" y="1167955"/>
                </a:lnTo>
                <a:lnTo>
                  <a:pt x="3318306" y="1142555"/>
                </a:lnTo>
                <a:lnTo>
                  <a:pt x="3361525" y="1117155"/>
                </a:lnTo>
                <a:lnTo>
                  <a:pt x="3768458" y="1002855"/>
                </a:lnTo>
                <a:lnTo>
                  <a:pt x="3815461" y="1002855"/>
                </a:lnTo>
                <a:lnTo>
                  <a:pt x="3862806" y="990155"/>
                </a:lnTo>
                <a:lnTo>
                  <a:pt x="3910444" y="990155"/>
                </a:lnTo>
                <a:lnTo>
                  <a:pt x="3958386" y="977455"/>
                </a:lnTo>
                <a:lnTo>
                  <a:pt x="4370959" y="977455"/>
                </a:lnTo>
                <a:lnTo>
                  <a:pt x="4420895" y="990155"/>
                </a:lnTo>
                <a:lnTo>
                  <a:pt x="4470590" y="990155"/>
                </a:lnTo>
                <a:lnTo>
                  <a:pt x="4520031" y="1002855"/>
                </a:lnTo>
                <a:lnTo>
                  <a:pt x="4569206" y="1002855"/>
                </a:lnTo>
                <a:lnTo>
                  <a:pt x="4904829" y="1091755"/>
                </a:lnTo>
                <a:lnTo>
                  <a:pt x="4951387" y="1117155"/>
                </a:lnTo>
                <a:lnTo>
                  <a:pt x="5043348" y="1142555"/>
                </a:lnTo>
                <a:lnTo>
                  <a:pt x="5133657" y="1193355"/>
                </a:lnTo>
                <a:lnTo>
                  <a:pt x="5178171" y="1206055"/>
                </a:lnTo>
                <a:lnTo>
                  <a:pt x="5308943" y="1282255"/>
                </a:lnTo>
                <a:lnTo>
                  <a:pt x="5393690" y="1333055"/>
                </a:lnTo>
                <a:lnTo>
                  <a:pt x="5476392" y="1383855"/>
                </a:lnTo>
                <a:lnTo>
                  <a:pt x="5516931" y="1421955"/>
                </a:lnTo>
                <a:lnTo>
                  <a:pt x="5556923" y="1447355"/>
                </a:lnTo>
                <a:lnTo>
                  <a:pt x="5596331" y="1485455"/>
                </a:lnTo>
                <a:lnTo>
                  <a:pt x="5635180" y="1510855"/>
                </a:lnTo>
                <a:lnTo>
                  <a:pt x="5673420" y="1548955"/>
                </a:lnTo>
                <a:lnTo>
                  <a:pt x="5711063" y="1587055"/>
                </a:lnTo>
                <a:lnTo>
                  <a:pt x="5747194" y="1612455"/>
                </a:lnTo>
                <a:lnTo>
                  <a:pt x="5782449" y="1650555"/>
                </a:lnTo>
                <a:lnTo>
                  <a:pt x="5816841" y="1688655"/>
                </a:lnTo>
                <a:lnTo>
                  <a:pt x="5850356" y="1726755"/>
                </a:lnTo>
                <a:lnTo>
                  <a:pt x="5882970" y="1764855"/>
                </a:lnTo>
                <a:lnTo>
                  <a:pt x="5914707" y="1802955"/>
                </a:lnTo>
                <a:lnTo>
                  <a:pt x="5945556" y="1841055"/>
                </a:lnTo>
                <a:lnTo>
                  <a:pt x="5975489" y="1879155"/>
                </a:lnTo>
                <a:lnTo>
                  <a:pt x="6004534" y="1917255"/>
                </a:lnTo>
                <a:lnTo>
                  <a:pt x="6032652" y="1955355"/>
                </a:lnTo>
                <a:lnTo>
                  <a:pt x="6059868" y="1993455"/>
                </a:lnTo>
                <a:lnTo>
                  <a:pt x="6086157" y="2031555"/>
                </a:lnTo>
                <a:lnTo>
                  <a:pt x="6111519" y="2069655"/>
                </a:lnTo>
                <a:lnTo>
                  <a:pt x="6135954" y="2120455"/>
                </a:lnTo>
                <a:lnTo>
                  <a:pt x="6159449" y="2158555"/>
                </a:lnTo>
                <a:lnTo>
                  <a:pt x="6182017" y="2196655"/>
                </a:lnTo>
                <a:lnTo>
                  <a:pt x="6203620" y="2247455"/>
                </a:lnTo>
                <a:lnTo>
                  <a:pt x="6224282" y="2285555"/>
                </a:lnTo>
                <a:lnTo>
                  <a:pt x="6243980" y="2336355"/>
                </a:lnTo>
                <a:lnTo>
                  <a:pt x="6262725" y="2374455"/>
                </a:lnTo>
                <a:lnTo>
                  <a:pt x="6280493" y="2425255"/>
                </a:lnTo>
                <a:lnTo>
                  <a:pt x="6297295" y="2463355"/>
                </a:lnTo>
                <a:lnTo>
                  <a:pt x="6313106" y="2514155"/>
                </a:lnTo>
                <a:lnTo>
                  <a:pt x="6327953" y="2564955"/>
                </a:lnTo>
                <a:lnTo>
                  <a:pt x="6341796" y="2603055"/>
                </a:lnTo>
                <a:lnTo>
                  <a:pt x="6354661" y="2653855"/>
                </a:lnTo>
                <a:lnTo>
                  <a:pt x="6366510" y="2704655"/>
                </a:lnTo>
                <a:lnTo>
                  <a:pt x="6377368" y="2742755"/>
                </a:lnTo>
                <a:lnTo>
                  <a:pt x="6387211" y="2793555"/>
                </a:lnTo>
                <a:lnTo>
                  <a:pt x="6396037" y="2844355"/>
                </a:lnTo>
                <a:lnTo>
                  <a:pt x="6403861" y="2895155"/>
                </a:lnTo>
                <a:lnTo>
                  <a:pt x="6410642" y="2933255"/>
                </a:lnTo>
                <a:lnTo>
                  <a:pt x="6416395" y="2984055"/>
                </a:lnTo>
                <a:lnTo>
                  <a:pt x="6421120" y="3034855"/>
                </a:lnTo>
                <a:lnTo>
                  <a:pt x="6424803" y="3085655"/>
                </a:lnTo>
                <a:lnTo>
                  <a:pt x="6427444" y="3136455"/>
                </a:lnTo>
                <a:lnTo>
                  <a:pt x="6429019" y="3187255"/>
                </a:lnTo>
                <a:lnTo>
                  <a:pt x="6429553" y="3238055"/>
                </a:lnTo>
                <a:lnTo>
                  <a:pt x="6429007" y="3288855"/>
                </a:lnTo>
                <a:lnTo>
                  <a:pt x="6427356" y="3339655"/>
                </a:lnTo>
                <a:lnTo>
                  <a:pt x="6424612" y="3390455"/>
                </a:lnTo>
                <a:lnTo>
                  <a:pt x="6420790" y="3441255"/>
                </a:lnTo>
                <a:lnTo>
                  <a:pt x="6415887" y="3479355"/>
                </a:lnTo>
                <a:lnTo>
                  <a:pt x="6409906" y="3530155"/>
                </a:lnTo>
                <a:lnTo>
                  <a:pt x="6402870" y="3580955"/>
                </a:lnTo>
                <a:lnTo>
                  <a:pt x="6394755" y="3631755"/>
                </a:lnTo>
                <a:lnTo>
                  <a:pt x="6385598" y="3682555"/>
                </a:lnTo>
                <a:lnTo>
                  <a:pt x="6375387" y="3733355"/>
                </a:lnTo>
                <a:lnTo>
                  <a:pt x="6364135" y="3771455"/>
                </a:lnTo>
                <a:lnTo>
                  <a:pt x="6351841" y="3822255"/>
                </a:lnTo>
                <a:lnTo>
                  <a:pt x="6338506" y="3873055"/>
                </a:lnTo>
                <a:lnTo>
                  <a:pt x="6324155" y="3923855"/>
                </a:lnTo>
                <a:lnTo>
                  <a:pt x="6308788" y="3961955"/>
                </a:lnTo>
                <a:lnTo>
                  <a:pt x="6292405" y="4012755"/>
                </a:lnTo>
                <a:lnTo>
                  <a:pt x="6275006" y="4063555"/>
                </a:lnTo>
                <a:lnTo>
                  <a:pt x="6256617" y="4101655"/>
                </a:lnTo>
                <a:lnTo>
                  <a:pt x="6237224" y="4152455"/>
                </a:lnTo>
                <a:lnTo>
                  <a:pt x="6216840" y="4190555"/>
                </a:lnTo>
                <a:lnTo>
                  <a:pt x="6195466" y="4241355"/>
                </a:lnTo>
                <a:lnTo>
                  <a:pt x="6173127" y="4279455"/>
                </a:lnTo>
                <a:lnTo>
                  <a:pt x="6149810" y="4330255"/>
                </a:lnTo>
                <a:lnTo>
                  <a:pt x="6125527" y="4368355"/>
                </a:lnTo>
                <a:lnTo>
                  <a:pt x="6100280" y="4406455"/>
                </a:lnTo>
                <a:lnTo>
                  <a:pt x="6074080" y="4457255"/>
                </a:lnTo>
                <a:lnTo>
                  <a:pt x="6046927" y="4495355"/>
                </a:lnTo>
                <a:lnTo>
                  <a:pt x="6018835" y="4533455"/>
                </a:lnTo>
                <a:lnTo>
                  <a:pt x="5989802" y="4571555"/>
                </a:lnTo>
                <a:lnTo>
                  <a:pt x="5959843" y="4609655"/>
                </a:lnTo>
                <a:lnTo>
                  <a:pt x="5928957" y="4660455"/>
                </a:lnTo>
                <a:lnTo>
                  <a:pt x="5897143" y="4698555"/>
                </a:lnTo>
                <a:lnTo>
                  <a:pt x="5864428" y="4736655"/>
                </a:lnTo>
                <a:lnTo>
                  <a:pt x="5828411" y="4774755"/>
                </a:lnTo>
                <a:lnTo>
                  <a:pt x="5793854" y="4812855"/>
                </a:lnTo>
                <a:lnTo>
                  <a:pt x="5760758" y="4850955"/>
                </a:lnTo>
                <a:lnTo>
                  <a:pt x="5729135" y="4901755"/>
                </a:lnTo>
                <a:lnTo>
                  <a:pt x="5698998" y="4939855"/>
                </a:lnTo>
                <a:lnTo>
                  <a:pt x="5670334" y="4990655"/>
                </a:lnTo>
                <a:lnTo>
                  <a:pt x="5643156" y="5028755"/>
                </a:lnTo>
                <a:lnTo>
                  <a:pt x="5617476" y="5066855"/>
                </a:lnTo>
                <a:lnTo>
                  <a:pt x="5593283" y="5117655"/>
                </a:lnTo>
                <a:lnTo>
                  <a:pt x="5570601" y="5155755"/>
                </a:lnTo>
                <a:lnTo>
                  <a:pt x="5549417" y="5206555"/>
                </a:lnTo>
                <a:lnTo>
                  <a:pt x="5529758" y="5244655"/>
                </a:lnTo>
                <a:lnTo>
                  <a:pt x="5511609" y="5295455"/>
                </a:lnTo>
                <a:lnTo>
                  <a:pt x="5494972" y="5333555"/>
                </a:lnTo>
                <a:lnTo>
                  <a:pt x="5476481" y="5384355"/>
                </a:lnTo>
                <a:lnTo>
                  <a:pt x="5459755" y="5447855"/>
                </a:lnTo>
                <a:lnTo>
                  <a:pt x="5444795" y="5498655"/>
                </a:lnTo>
                <a:lnTo>
                  <a:pt x="5431587" y="5549455"/>
                </a:lnTo>
                <a:lnTo>
                  <a:pt x="5420144" y="5600255"/>
                </a:lnTo>
                <a:lnTo>
                  <a:pt x="5410466" y="5651055"/>
                </a:lnTo>
                <a:lnTo>
                  <a:pt x="5402542" y="5701855"/>
                </a:lnTo>
                <a:lnTo>
                  <a:pt x="5396382" y="5739955"/>
                </a:lnTo>
                <a:lnTo>
                  <a:pt x="5391975" y="5790755"/>
                </a:lnTo>
                <a:lnTo>
                  <a:pt x="5389334" y="5841555"/>
                </a:lnTo>
                <a:lnTo>
                  <a:pt x="5388457" y="5879655"/>
                </a:lnTo>
                <a:lnTo>
                  <a:pt x="5388457" y="6806755"/>
                </a:lnTo>
                <a:lnTo>
                  <a:pt x="5387899" y="6832155"/>
                </a:lnTo>
                <a:lnTo>
                  <a:pt x="5391480" y="6895655"/>
                </a:lnTo>
                <a:lnTo>
                  <a:pt x="5397373" y="6933755"/>
                </a:lnTo>
                <a:lnTo>
                  <a:pt x="5407152" y="6984555"/>
                </a:lnTo>
                <a:lnTo>
                  <a:pt x="5421693" y="7035355"/>
                </a:lnTo>
                <a:lnTo>
                  <a:pt x="5441861" y="7086155"/>
                </a:lnTo>
                <a:lnTo>
                  <a:pt x="5468531" y="7136955"/>
                </a:lnTo>
                <a:lnTo>
                  <a:pt x="5502567" y="7187755"/>
                </a:lnTo>
                <a:lnTo>
                  <a:pt x="5544845" y="7238555"/>
                </a:lnTo>
                <a:lnTo>
                  <a:pt x="5598680" y="7289355"/>
                </a:lnTo>
                <a:lnTo>
                  <a:pt x="5631929" y="7314755"/>
                </a:lnTo>
                <a:lnTo>
                  <a:pt x="5669635" y="7340155"/>
                </a:lnTo>
                <a:lnTo>
                  <a:pt x="5712003" y="7365555"/>
                </a:lnTo>
                <a:lnTo>
                  <a:pt x="5759221" y="7378255"/>
                </a:lnTo>
                <a:lnTo>
                  <a:pt x="5811482" y="7403655"/>
                </a:lnTo>
                <a:lnTo>
                  <a:pt x="5868975" y="7416355"/>
                </a:lnTo>
                <a:lnTo>
                  <a:pt x="7360412" y="7416355"/>
                </a:lnTo>
                <a:lnTo>
                  <a:pt x="7360412" y="6933755"/>
                </a:lnTo>
                <a:close/>
              </a:path>
              <a:path w="7360919" h="7416800">
                <a:moveTo>
                  <a:pt x="7360412" y="0"/>
                </a:moveTo>
                <a:lnTo>
                  <a:pt x="7320178" y="21043"/>
                </a:lnTo>
                <a:lnTo>
                  <a:pt x="7270445" y="49237"/>
                </a:lnTo>
                <a:lnTo>
                  <a:pt x="7220356" y="79870"/>
                </a:lnTo>
                <a:lnTo>
                  <a:pt x="7170052" y="112877"/>
                </a:lnTo>
                <a:lnTo>
                  <a:pt x="7119721" y="148209"/>
                </a:lnTo>
                <a:lnTo>
                  <a:pt x="7069506" y="185839"/>
                </a:lnTo>
                <a:lnTo>
                  <a:pt x="7019557" y="225704"/>
                </a:lnTo>
                <a:lnTo>
                  <a:pt x="6970852" y="267081"/>
                </a:lnTo>
                <a:lnTo>
                  <a:pt x="6924294" y="309156"/>
                </a:lnTo>
                <a:lnTo>
                  <a:pt x="6879958" y="351790"/>
                </a:lnTo>
                <a:lnTo>
                  <a:pt x="6837921" y="394817"/>
                </a:lnTo>
                <a:lnTo>
                  <a:pt x="6798259" y="438111"/>
                </a:lnTo>
                <a:lnTo>
                  <a:pt x="6761048" y="481520"/>
                </a:lnTo>
                <a:lnTo>
                  <a:pt x="6726352" y="524891"/>
                </a:lnTo>
                <a:lnTo>
                  <a:pt x="6694259" y="568083"/>
                </a:lnTo>
                <a:lnTo>
                  <a:pt x="6664846" y="610946"/>
                </a:lnTo>
                <a:lnTo>
                  <a:pt x="6638176" y="653326"/>
                </a:lnTo>
                <a:lnTo>
                  <a:pt x="6614325" y="695096"/>
                </a:lnTo>
                <a:lnTo>
                  <a:pt x="6593383" y="736092"/>
                </a:lnTo>
                <a:lnTo>
                  <a:pt x="6575399" y="776173"/>
                </a:lnTo>
                <a:lnTo>
                  <a:pt x="6560477" y="815187"/>
                </a:lnTo>
                <a:lnTo>
                  <a:pt x="6548679" y="852995"/>
                </a:lnTo>
                <a:lnTo>
                  <a:pt x="6534747" y="924382"/>
                </a:lnTo>
                <a:lnTo>
                  <a:pt x="6532766" y="957681"/>
                </a:lnTo>
                <a:lnTo>
                  <a:pt x="6534213" y="989164"/>
                </a:lnTo>
                <a:lnTo>
                  <a:pt x="6547675" y="1046175"/>
                </a:lnTo>
                <a:lnTo>
                  <a:pt x="6575742" y="1094232"/>
                </a:lnTo>
                <a:lnTo>
                  <a:pt x="6617525" y="1130985"/>
                </a:lnTo>
                <a:lnTo>
                  <a:pt x="6670891" y="1155128"/>
                </a:lnTo>
                <a:lnTo>
                  <a:pt x="6734581" y="1167028"/>
                </a:lnTo>
                <a:lnTo>
                  <a:pt x="6769887" y="1168488"/>
                </a:lnTo>
                <a:lnTo>
                  <a:pt x="6807314" y="1167041"/>
                </a:lnTo>
                <a:lnTo>
                  <a:pt x="6846684" y="1162697"/>
                </a:lnTo>
                <a:lnTo>
                  <a:pt x="6887832" y="1155534"/>
                </a:lnTo>
                <a:lnTo>
                  <a:pt x="6930618" y="1145578"/>
                </a:lnTo>
                <a:lnTo>
                  <a:pt x="6974865" y="1132878"/>
                </a:lnTo>
                <a:lnTo>
                  <a:pt x="7020433" y="1117473"/>
                </a:lnTo>
                <a:lnTo>
                  <a:pt x="7067143" y="1099426"/>
                </a:lnTo>
                <a:lnTo>
                  <a:pt x="7114845" y="1078763"/>
                </a:lnTo>
                <a:lnTo>
                  <a:pt x="7163384" y="1055547"/>
                </a:lnTo>
                <a:lnTo>
                  <a:pt x="7212609" y="1029817"/>
                </a:lnTo>
                <a:lnTo>
                  <a:pt x="7262342" y="1001610"/>
                </a:lnTo>
                <a:lnTo>
                  <a:pt x="7312444" y="970991"/>
                </a:lnTo>
                <a:lnTo>
                  <a:pt x="7360412" y="939495"/>
                </a:lnTo>
                <a:lnTo>
                  <a:pt x="7360412" y="0"/>
                </a:lnTo>
                <a:close/>
              </a:path>
            </a:pathLst>
          </a:custGeom>
          <a:solidFill>
            <a:srgbClr val="E8531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38368" y="10055366"/>
            <a:ext cx="313055" cy="532765"/>
          </a:xfrm>
          <a:custGeom>
            <a:avLst/>
            <a:gdLst/>
            <a:ahLst/>
            <a:cxnLst/>
            <a:rect l="l" t="t" r="r" b="b"/>
            <a:pathLst>
              <a:path w="313054" h="532765">
                <a:moveTo>
                  <a:pt x="177659" y="0"/>
                </a:moveTo>
                <a:lnTo>
                  <a:pt x="121778" y="6854"/>
                </a:lnTo>
                <a:lnTo>
                  <a:pt x="75563" y="26170"/>
                </a:lnTo>
                <a:lnTo>
                  <a:pt x="40594" y="56072"/>
                </a:lnTo>
                <a:lnTo>
                  <a:pt x="18453" y="94687"/>
                </a:lnTo>
                <a:lnTo>
                  <a:pt x="10722" y="140142"/>
                </a:lnTo>
                <a:lnTo>
                  <a:pt x="16811" y="180418"/>
                </a:lnTo>
                <a:lnTo>
                  <a:pt x="34442" y="214448"/>
                </a:lnTo>
                <a:lnTo>
                  <a:pt x="62660" y="242965"/>
                </a:lnTo>
                <a:lnTo>
                  <a:pt x="100508" y="266704"/>
                </a:lnTo>
                <a:lnTo>
                  <a:pt x="147032" y="286399"/>
                </a:lnTo>
                <a:lnTo>
                  <a:pt x="191625" y="306958"/>
                </a:lnTo>
                <a:lnTo>
                  <a:pt x="221790" y="329670"/>
                </a:lnTo>
                <a:lnTo>
                  <a:pt x="238889" y="356403"/>
                </a:lnTo>
                <a:lnTo>
                  <a:pt x="244285" y="389024"/>
                </a:lnTo>
                <a:lnTo>
                  <a:pt x="236998" y="424751"/>
                </a:lnTo>
                <a:lnTo>
                  <a:pt x="215855" y="452581"/>
                </a:lnTo>
                <a:lnTo>
                  <a:pt x="181934" y="470648"/>
                </a:lnTo>
                <a:lnTo>
                  <a:pt x="136309" y="477084"/>
                </a:lnTo>
                <a:lnTo>
                  <a:pt x="102459" y="474404"/>
                </a:lnTo>
                <a:lnTo>
                  <a:pt x="70547" y="467128"/>
                </a:lnTo>
                <a:lnTo>
                  <a:pt x="41650" y="456407"/>
                </a:lnTo>
                <a:lnTo>
                  <a:pt x="16847" y="443389"/>
                </a:lnTo>
                <a:lnTo>
                  <a:pt x="0" y="499293"/>
                </a:lnTo>
                <a:lnTo>
                  <a:pt x="25211" y="512191"/>
                </a:lnTo>
                <a:lnTo>
                  <a:pt x="57528" y="522650"/>
                </a:lnTo>
                <a:lnTo>
                  <a:pt x="94009" y="529663"/>
                </a:lnTo>
                <a:lnTo>
                  <a:pt x="131713" y="532224"/>
                </a:lnTo>
                <a:lnTo>
                  <a:pt x="187380" y="526750"/>
                </a:lnTo>
                <a:lnTo>
                  <a:pt x="232686" y="511406"/>
                </a:lnTo>
                <a:lnTo>
                  <a:pt x="267739" y="487808"/>
                </a:lnTo>
                <a:lnTo>
                  <a:pt x="292644" y="457572"/>
                </a:lnTo>
                <a:lnTo>
                  <a:pt x="307509" y="422315"/>
                </a:lnTo>
                <a:lnTo>
                  <a:pt x="312440" y="383653"/>
                </a:lnTo>
                <a:lnTo>
                  <a:pt x="307122" y="342008"/>
                </a:lnTo>
                <a:lnTo>
                  <a:pt x="291218" y="307238"/>
                </a:lnTo>
                <a:lnTo>
                  <a:pt x="264802" y="278127"/>
                </a:lnTo>
                <a:lnTo>
                  <a:pt x="227947" y="253464"/>
                </a:lnTo>
                <a:lnTo>
                  <a:pt x="180727" y="232034"/>
                </a:lnTo>
                <a:lnTo>
                  <a:pt x="134651" y="211633"/>
                </a:lnTo>
                <a:lnTo>
                  <a:pt x="102715" y="190011"/>
                </a:lnTo>
                <a:lnTo>
                  <a:pt x="84132" y="164511"/>
                </a:lnTo>
                <a:lnTo>
                  <a:pt x="78112" y="132477"/>
                </a:lnTo>
                <a:lnTo>
                  <a:pt x="83401" y="105531"/>
                </a:lnTo>
                <a:lnTo>
                  <a:pt x="100321" y="80594"/>
                </a:lnTo>
                <a:lnTo>
                  <a:pt x="130450" y="62261"/>
                </a:lnTo>
                <a:lnTo>
                  <a:pt x="175366" y="55129"/>
                </a:lnTo>
                <a:lnTo>
                  <a:pt x="208020" y="57666"/>
                </a:lnTo>
                <a:lnTo>
                  <a:pt x="235577" y="63937"/>
                </a:lnTo>
                <a:lnTo>
                  <a:pt x="257534" y="71933"/>
                </a:lnTo>
                <a:lnTo>
                  <a:pt x="273384" y="79641"/>
                </a:lnTo>
                <a:lnTo>
                  <a:pt x="291760" y="25266"/>
                </a:lnTo>
                <a:lnTo>
                  <a:pt x="271676" y="15827"/>
                </a:lnTo>
                <a:lnTo>
                  <a:pt x="245916" y="7752"/>
                </a:lnTo>
                <a:lnTo>
                  <a:pt x="214553" y="2117"/>
                </a:lnTo>
                <a:lnTo>
                  <a:pt x="177659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37314" y="10209283"/>
            <a:ext cx="315595" cy="379095"/>
          </a:xfrm>
          <a:custGeom>
            <a:avLst/>
            <a:gdLst/>
            <a:ahLst/>
            <a:cxnLst/>
            <a:rect l="l" t="t" r="r" b="b"/>
            <a:pathLst>
              <a:path w="315595" h="379095">
                <a:moveTo>
                  <a:pt x="312440" y="0"/>
                </a:moveTo>
                <a:lnTo>
                  <a:pt x="245050" y="0"/>
                </a:lnTo>
                <a:lnTo>
                  <a:pt x="245050" y="227448"/>
                </a:lnTo>
                <a:lnTo>
                  <a:pt x="244631" y="236596"/>
                </a:lnTo>
                <a:lnTo>
                  <a:pt x="226231" y="284079"/>
                </a:lnTo>
                <a:lnTo>
                  <a:pt x="181317" y="317800"/>
                </a:lnTo>
                <a:lnTo>
                  <a:pt x="150100" y="323173"/>
                </a:lnTo>
                <a:lnTo>
                  <a:pt x="111330" y="314652"/>
                </a:lnTo>
                <a:lnTo>
                  <a:pt x="85770" y="290623"/>
                </a:lnTo>
                <a:lnTo>
                  <a:pt x="71698" y="253382"/>
                </a:lnTo>
                <a:lnTo>
                  <a:pt x="67390" y="205229"/>
                </a:lnTo>
                <a:lnTo>
                  <a:pt x="67390" y="0"/>
                </a:lnTo>
                <a:lnTo>
                  <a:pt x="0" y="0"/>
                </a:lnTo>
                <a:lnTo>
                  <a:pt x="0" y="216726"/>
                </a:lnTo>
                <a:lnTo>
                  <a:pt x="7712" y="283600"/>
                </a:lnTo>
                <a:lnTo>
                  <a:pt x="28253" y="330109"/>
                </a:lnTo>
                <a:lnTo>
                  <a:pt x="57727" y="359416"/>
                </a:lnTo>
                <a:lnTo>
                  <a:pt x="92238" y="374681"/>
                </a:lnTo>
                <a:lnTo>
                  <a:pt x="127891" y="379066"/>
                </a:lnTo>
                <a:lnTo>
                  <a:pt x="172339" y="372499"/>
                </a:lnTo>
                <a:lnTo>
                  <a:pt x="207241" y="355809"/>
                </a:lnTo>
                <a:lnTo>
                  <a:pt x="233097" y="333519"/>
                </a:lnTo>
                <a:lnTo>
                  <a:pt x="250411" y="310147"/>
                </a:lnTo>
                <a:lnTo>
                  <a:pt x="251950" y="310147"/>
                </a:lnTo>
                <a:lnTo>
                  <a:pt x="255772" y="370648"/>
                </a:lnTo>
                <a:lnTo>
                  <a:pt x="315508" y="370648"/>
                </a:lnTo>
                <a:lnTo>
                  <a:pt x="314057" y="347962"/>
                </a:lnTo>
                <a:lnTo>
                  <a:pt x="313110" y="323552"/>
                </a:lnTo>
                <a:lnTo>
                  <a:pt x="312596" y="297419"/>
                </a:lnTo>
                <a:lnTo>
                  <a:pt x="312440" y="269562"/>
                </a:lnTo>
                <a:lnTo>
                  <a:pt x="312440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34724" y="10201623"/>
            <a:ext cx="292735" cy="386080"/>
          </a:xfrm>
          <a:custGeom>
            <a:avLst/>
            <a:gdLst/>
            <a:ahLst/>
            <a:cxnLst/>
            <a:rect l="l" t="t" r="r" b="b"/>
            <a:pathLst>
              <a:path w="292735" h="386079">
                <a:moveTo>
                  <a:pt x="199114" y="0"/>
                </a:moveTo>
                <a:lnTo>
                  <a:pt x="149985" y="4914"/>
                </a:lnTo>
                <a:lnTo>
                  <a:pt x="106723" y="19058"/>
                </a:lnTo>
                <a:lnTo>
                  <a:pt x="69946" y="41535"/>
                </a:lnTo>
                <a:lnTo>
                  <a:pt x="40269" y="71446"/>
                </a:lnTo>
                <a:lnTo>
                  <a:pt x="18308" y="107894"/>
                </a:lnTo>
                <a:lnTo>
                  <a:pt x="4679" y="149981"/>
                </a:lnTo>
                <a:lnTo>
                  <a:pt x="0" y="196810"/>
                </a:lnTo>
                <a:lnTo>
                  <a:pt x="4355" y="242975"/>
                </a:lnTo>
                <a:lnTo>
                  <a:pt x="17030" y="283875"/>
                </a:lnTo>
                <a:lnTo>
                  <a:pt x="37435" y="318841"/>
                </a:lnTo>
                <a:lnTo>
                  <a:pt x="64979" y="347204"/>
                </a:lnTo>
                <a:lnTo>
                  <a:pt x="99075" y="368292"/>
                </a:lnTo>
                <a:lnTo>
                  <a:pt x="139131" y="381436"/>
                </a:lnTo>
                <a:lnTo>
                  <a:pt x="184559" y="385967"/>
                </a:lnTo>
                <a:lnTo>
                  <a:pt x="219715" y="383907"/>
                </a:lnTo>
                <a:lnTo>
                  <a:pt x="249845" y="378688"/>
                </a:lnTo>
                <a:lnTo>
                  <a:pt x="273944" y="371747"/>
                </a:lnTo>
                <a:lnTo>
                  <a:pt x="291006" y="364522"/>
                </a:lnTo>
                <a:lnTo>
                  <a:pt x="279520" y="313979"/>
                </a:lnTo>
                <a:lnTo>
                  <a:pt x="263902" y="320407"/>
                </a:lnTo>
                <a:lnTo>
                  <a:pt x="245343" y="326329"/>
                </a:lnTo>
                <a:lnTo>
                  <a:pt x="223195" y="330670"/>
                </a:lnTo>
                <a:lnTo>
                  <a:pt x="196810" y="332356"/>
                </a:lnTo>
                <a:lnTo>
                  <a:pt x="155200" y="326175"/>
                </a:lnTo>
                <a:lnTo>
                  <a:pt x="119764" y="308268"/>
                </a:lnTo>
                <a:lnTo>
                  <a:pt x="92269" y="279592"/>
                </a:lnTo>
                <a:lnTo>
                  <a:pt x="74477" y="241102"/>
                </a:lnTo>
                <a:lnTo>
                  <a:pt x="68154" y="193753"/>
                </a:lnTo>
                <a:lnTo>
                  <a:pt x="73613" y="149476"/>
                </a:lnTo>
                <a:lnTo>
                  <a:pt x="89768" y="111008"/>
                </a:lnTo>
                <a:lnTo>
                  <a:pt x="116290" y="80664"/>
                </a:lnTo>
                <a:lnTo>
                  <a:pt x="152849" y="60760"/>
                </a:lnTo>
                <a:lnTo>
                  <a:pt x="199114" y="53610"/>
                </a:lnTo>
                <a:lnTo>
                  <a:pt x="224561" y="55069"/>
                </a:lnTo>
                <a:lnTo>
                  <a:pt x="245917" y="58969"/>
                </a:lnTo>
                <a:lnTo>
                  <a:pt x="263400" y="64592"/>
                </a:lnTo>
                <a:lnTo>
                  <a:pt x="277227" y="71222"/>
                </a:lnTo>
                <a:lnTo>
                  <a:pt x="292535" y="19151"/>
                </a:lnTo>
                <a:lnTo>
                  <a:pt x="275784" y="12280"/>
                </a:lnTo>
                <a:lnTo>
                  <a:pt x="253862" y="6128"/>
                </a:lnTo>
                <a:lnTo>
                  <a:pt x="227922" y="1699"/>
                </a:lnTo>
                <a:lnTo>
                  <a:pt x="199114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73176" y="10201623"/>
            <a:ext cx="292735" cy="386080"/>
          </a:xfrm>
          <a:custGeom>
            <a:avLst/>
            <a:gdLst/>
            <a:ahLst/>
            <a:cxnLst/>
            <a:rect l="l" t="t" r="r" b="b"/>
            <a:pathLst>
              <a:path w="292734" h="386079">
                <a:moveTo>
                  <a:pt x="199114" y="0"/>
                </a:moveTo>
                <a:lnTo>
                  <a:pt x="149985" y="4914"/>
                </a:lnTo>
                <a:lnTo>
                  <a:pt x="106723" y="19058"/>
                </a:lnTo>
                <a:lnTo>
                  <a:pt x="69946" y="41535"/>
                </a:lnTo>
                <a:lnTo>
                  <a:pt x="40269" y="71446"/>
                </a:lnTo>
                <a:lnTo>
                  <a:pt x="18308" y="107894"/>
                </a:lnTo>
                <a:lnTo>
                  <a:pt x="4679" y="149981"/>
                </a:lnTo>
                <a:lnTo>
                  <a:pt x="0" y="196810"/>
                </a:lnTo>
                <a:lnTo>
                  <a:pt x="4355" y="242975"/>
                </a:lnTo>
                <a:lnTo>
                  <a:pt x="17030" y="283875"/>
                </a:lnTo>
                <a:lnTo>
                  <a:pt x="37435" y="318841"/>
                </a:lnTo>
                <a:lnTo>
                  <a:pt x="64979" y="347204"/>
                </a:lnTo>
                <a:lnTo>
                  <a:pt x="99075" y="368292"/>
                </a:lnTo>
                <a:lnTo>
                  <a:pt x="139131" y="381436"/>
                </a:lnTo>
                <a:lnTo>
                  <a:pt x="184559" y="385967"/>
                </a:lnTo>
                <a:lnTo>
                  <a:pt x="219715" y="383907"/>
                </a:lnTo>
                <a:lnTo>
                  <a:pt x="249845" y="378688"/>
                </a:lnTo>
                <a:lnTo>
                  <a:pt x="273944" y="371747"/>
                </a:lnTo>
                <a:lnTo>
                  <a:pt x="291006" y="364522"/>
                </a:lnTo>
                <a:lnTo>
                  <a:pt x="279520" y="313979"/>
                </a:lnTo>
                <a:lnTo>
                  <a:pt x="263902" y="320407"/>
                </a:lnTo>
                <a:lnTo>
                  <a:pt x="245343" y="326329"/>
                </a:lnTo>
                <a:lnTo>
                  <a:pt x="223195" y="330670"/>
                </a:lnTo>
                <a:lnTo>
                  <a:pt x="196810" y="332356"/>
                </a:lnTo>
                <a:lnTo>
                  <a:pt x="155200" y="326175"/>
                </a:lnTo>
                <a:lnTo>
                  <a:pt x="119764" y="308268"/>
                </a:lnTo>
                <a:lnTo>
                  <a:pt x="92269" y="279592"/>
                </a:lnTo>
                <a:lnTo>
                  <a:pt x="74477" y="241102"/>
                </a:lnTo>
                <a:lnTo>
                  <a:pt x="68154" y="193753"/>
                </a:lnTo>
                <a:lnTo>
                  <a:pt x="73613" y="149476"/>
                </a:lnTo>
                <a:lnTo>
                  <a:pt x="89768" y="111008"/>
                </a:lnTo>
                <a:lnTo>
                  <a:pt x="116290" y="80664"/>
                </a:lnTo>
                <a:lnTo>
                  <a:pt x="152849" y="60760"/>
                </a:lnTo>
                <a:lnTo>
                  <a:pt x="199114" y="53610"/>
                </a:lnTo>
                <a:lnTo>
                  <a:pt x="224561" y="55069"/>
                </a:lnTo>
                <a:lnTo>
                  <a:pt x="245917" y="58969"/>
                </a:lnTo>
                <a:lnTo>
                  <a:pt x="263400" y="64592"/>
                </a:lnTo>
                <a:lnTo>
                  <a:pt x="277227" y="71222"/>
                </a:lnTo>
                <a:lnTo>
                  <a:pt x="292535" y="19151"/>
                </a:lnTo>
                <a:lnTo>
                  <a:pt x="275784" y="12280"/>
                </a:lnTo>
                <a:lnTo>
                  <a:pt x="253862" y="6128"/>
                </a:lnTo>
                <a:lnTo>
                  <a:pt x="227922" y="1699"/>
                </a:lnTo>
                <a:lnTo>
                  <a:pt x="199114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11642" y="10200861"/>
            <a:ext cx="327025" cy="387350"/>
          </a:xfrm>
          <a:custGeom>
            <a:avLst/>
            <a:gdLst/>
            <a:ahLst/>
            <a:cxnLst/>
            <a:rect l="l" t="t" r="r" b="b"/>
            <a:pathLst>
              <a:path w="327025" h="387350">
                <a:moveTo>
                  <a:pt x="173827" y="0"/>
                </a:moveTo>
                <a:lnTo>
                  <a:pt x="123459" y="7041"/>
                </a:lnTo>
                <a:lnTo>
                  <a:pt x="80771" y="26973"/>
                </a:lnTo>
                <a:lnTo>
                  <a:pt x="46422" y="58010"/>
                </a:lnTo>
                <a:lnTo>
                  <a:pt x="21071" y="98362"/>
                </a:lnTo>
                <a:lnTo>
                  <a:pt x="5377" y="146244"/>
                </a:lnTo>
                <a:lnTo>
                  <a:pt x="0" y="199868"/>
                </a:lnTo>
                <a:lnTo>
                  <a:pt x="5576" y="252532"/>
                </a:lnTo>
                <a:lnTo>
                  <a:pt x="21895" y="298006"/>
                </a:lnTo>
                <a:lnTo>
                  <a:pt x="48340" y="335228"/>
                </a:lnTo>
                <a:lnTo>
                  <a:pt x="84292" y="363131"/>
                </a:lnTo>
                <a:lnTo>
                  <a:pt x="129137" y="380654"/>
                </a:lnTo>
                <a:lnTo>
                  <a:pt x="182256" y="386731"/>
                </a:lnTo>
                <a:lnTo>
                  <a:pt x="223055" y="384648"/>
                </a:lnTo>
                <a:lnTo>
                  <a:pt x="257107" y="379260"/>
                </a:lnTo>
                <a:lnTo>
                  <a:pt x="284554" y="371862"/>
                </a:lnTo>
                <a:lnTo>
                  <a:pt x="305540" y="363748"/>
                </a:lnTo>
                <a:lnTo>
                  <a:pt x="298620" y="334659"/>
                </a:lnTo>
                <a:lnTo>
                  <a:pt x="191439" y="334659"/>
                </a:lnTo>
                <a:lnTo>
                  <a:pt x="143361" y="327372"/>
                </a:lnTo>
                <a:lnTo>
                  <a:pt x="103182" y="304503"/>
                </a:lnTo>
                <a:lnTo>
                  <a:pt x="75352" y="264546"/>
                </a:lnTo>
                <a:lnTo>
                  <a:pt x="64322" y="205993"/>
                </a:lnTo>
                <a:lnTo>
                  <a:pt x="324691" y="205993"/>
                </a:lnTo>
                <a:lnTo>
                  <a:pt x="325372" y="200119"/>
                </a:lnTo>
                <a:lnTo>
                  <a:pt x="326124" y="192881"/>
                </a:lnTo>
                <a:lnTo>
                  <a:pt x="326733" y="184351"/>
                </a:lnTo>
                <a:lnTo>
                  <a:pt x="326984" y="174602"/>
                </a:lnTo>
                <a:lnTo>
                  <a:pt x="325630" y="157754"/>
                </a:lnTo>
                <a:lnTo>
                  <a:pt x="65087" y="157754"/>
                </a:lnTo>
                <a:lnTo>
                  <a:pt x="73917" y="120938"/>
                </a:lnTo>
                <a:lnTo>
                  <a:pt x="93230" y="85485"/>
                </a:lnTo>
                <a:lnTo>
                  <a:pt x="124318" y="58791"/>
                </a:lnTo>
                <a:lnTo>
                  <a:pt x="168476" y="48249"/>
                </a:lnTo>
                <a:lnTo>
                  <a:pt x="283633" y="48249"/>
                </a:lnTo>
                <a:lnTo>
                  <a:pt x="267313" y="30121"/>
                </a:lnTo>
                <a:lnTo>
                  <a:pt x="227186" y="8200"/>
                </a:lnTo>
                <a:lnTo>
                  <a:pt x="173827" y="0"/>
                </a:lnTo>
                <a:close/>
              </a:path>
              <a:path w="327025" h="387350">
                <a:moveTo>
                  <a:pt x="294064" y="315508"/>
                </a:moveTo>
                <a:lnTo>
                  <a:pt x="274150" y="323024"/>
                </a:lnTo>
                <a:lnTo>
                  <a:pt x="251366" y="329105"/>
                </a:lnTo>
                <a:lnTo>
                  <a:pt x="224275" y="333175"/>
                </a:lnTo>
                <a:lnTo>
                  <a:pt x="191439" y="334659"/>
                </a:lnTo>
                <a:lnTo>
                  <a:pt x="298620" y="334659"/>
                </a:lnTo>
                <a:lnTo>
                  <a:pt x="294064" y="315508"/>
                </a:lnTo>
                <a:close/>
              </a:path>
              <a:path w="327025" h="387350">
                <a:moveTo>
                  <a:pt x="283633" y="48249"/>
                </a:moveTo>
                <a:lnTo>
                  <a:pt x="168476" y="48249"/>
                </a:lnTo>
                <a:lnTo>
                  <a:pt x="215163" y="59328"/>
                </a:lnTo>
                <a:lnTo>
                  <a:pt x="243902" y="86918"/>
                </a:lnTo>
                <a:lnTo>
                  <a:pt x="258283" y="122550"/>
                </a:lnTo>
                <a:lnTo>
                  <a:pt x="261897" y="157754"/>
                </a:lnTo>
                <a:lnTo>
                  <a:pt x="325630" y="157754"/>
                </a:lnTo>
                <a:lnTo>
                  <a:pt x="324042" y="138003"/>
                </a:lnTo>
                <a:lnTo>
                  <a:pt x="314166" y="99043"/>
                </a:lnTo>
                <a:lnTo>
                  <a:pt x="295781" y="61742"/>
                </a:lnTo>
                <a:lnTo>
                  <a:pt x="283633" y="48249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96034" y="10200863"/>
            <a:ext cx="243204" cy="386715"/>
          </a:xfrm>
          <a:custGeom>
            <a:avLst/>
            <a:gdLst/>
            <a:ahLst/>
            <a:cxnLst/>
            <a:rect l="l" t="t" r="r" b="b"/>
            <a:pathLst>
              <a:path w="243204" h="386715">
                <a:moveTo>
                  <a:pt x="138603" y="0"/>
                </a:moveTo>
                <a:lnTo>
                  <a:pt x="85022" y="8591"/>
                </a:lnTo>
                <a:lnTo>
                  <a:pt x="44797" y="31972"/>
                </a:lnTo>
                <a:lnTo>
                  <a:pt x="19503" y="66552"/>
                </a:lnTo>
                <a:lnTo>
                  <a:pt x="10722" y="108740"/>
                </a:lnTo>
                <a:lnTo>
                  <a:pt x="16668" y="140534"/>
                </a:lnTo>
                <a:lnTo>
                  <a:pt x="34746" y="168954"/>
                </a:lnTo>
                <a:lnTo>
                  <a:pt x="65316" y="193496"/>
                </a:lnTo>
                <a:lnTo>
                  <a:pt x="108740" y="213658"/>
                </a:lnTo>
                <a:lnTo>
                  <a:pt x="140509" y="227536"/>
                </a:lnTo>
                <a:lnTo>
                  <a:pt x="161866" y="242564"/>
                </a:lnTo>
                <a:lnTo>
                  <a:pt x="173890" y="260178"/>
                </a:lnTo>
                <a:lnTo>
                  <a:pt x="177659" y="281813"/>
                </a:lnTo>
                <a:lnTo>
                  <a:pt x="173304" y="303349"/>
                </a:lnTo>
                <a:lnTo>
                  <a:pt x="160046" y="320868"/>
                </a:lnTo>
                <a:lnTo>
                  <a:pt x="137598" y="332644"/>
                </a:lnTo>
                <a:lnTo>
                  <a:pt x="105672" y="336953"/>
                </a:lnTo>
                <a:lnTo>
                  <a:pt x="80381" y="334595"/>
                </a:lnTo>
                <a:lnTo>
                  <a:pt x="56092" y="328431"/>
                </a:lnTo>
                <a:lnTo>
                  <a:pt x="34387" y="319826"/>
                </a:lnTo>
                <a:lnTo>
                  <a:pt x="16847" y="310147"/>
                </a:lnTo>
                <a:lnTo>
                  <a:pt x="0" y="361454"/>
                </a:lnTo>
                <a:lnTo>
                  <a:pt x="21546" y="371865"/>
                </a:lnTo>
                <a:lnTo>
                  <a:pt x="46613" y="379832"/>
                </a:lnTo>
                <a:lnTo>
                  <a:pt x="74409" y="384927"/>
                </a:lnTo>
                <a:lnTo>
                  <a:pt x="104143" y="386721"/>
                </a:lnTo>
                <a:lnTo>
                  <a:pt x="162956" y="378525"/>
                </a:lnTo>
                <a:lnTo>
                  <a:pt x="206476" y="355612"/>
                </a:lnTo>
                <a:lnTo>
                  <a:pt x="233483" y="320495"/>
                </a:lnTo>
                <a:lnTo>
                  <a:pt x="242757" y="275687"/>
                </a:lnTo>
                <a:lnTo>
                  <a:pt x="236606" y="238401"/>
                </a:lnTo>
                <a:lnTo>
                  <a:pt x="218251" y="208294"/>
                </a:lnTo>
                <a:lnTo>
                  <a:pt x="187835" y="183932"/>
                </a:lnTo>
                <a:lnTo>
                  <a:pt x="145503" y="163879"/>
                </a:lnTo>
                <a:lnTo>
                  <a:pt x="114138" y="150622"/>
                </a:lnTo>
                <a:lnTo>
                  <a:pt x="92180" y="137076"/>
                </a:lnTo>
                <a:lnTo>
                  <a:pt x="79268" y="121234"/>
                </a:lnTo>
                <a:lnTo>
                  <a:pt x="75044" y="101085"/>
                </a:lnTo>
                <a:lnTo>
                  <a:pt x="79137" y="81557"/>
                </a:lnTo>
                <a:lnTo>
                  <a:pt x="91126" y="65475"/>
                </a:lnTo>
                <a:lnTo>
                  <a:pt x="110582" y="54563"/>
                </a:lnTo>
                <a:lnTo>
                  <a:pt x="137074" y="50542"/>
                </a:lnTo>
                <a:lnTo>
                  <a:pt x="161412" y="52600"/>
                </a:lnTo>
                <a:lnTo>
                  <a:pt x="182448" y="57817"/>
                </a:lnTo>
                <a:lnTo>
                  <a:pt x="199752" y="64758"/>
                </a:lnTo>
                <a:lnTo>
                  <a:pt x="212894" y="71987"/>
                </a:lnTo>
                <a:lnTo>
                  <a:pt x="229741" y="22973"/>
                </a:lnTo>
                <a:lnTo>
                  <a:pt x="212054" y="14215"/>
                </a:lnTo>
                <a:lnTo>
                  <a:pt x="190490" y="6892"/>
                </a:lnTo>
                <a:lnTo>
                  <a:pt x="165767" y="1866"/>
                </a:lnTo>
                <a:lnTo>
                  <a:pt x="138603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99261" y="10200863"/>
            <a:ext cx="243204" cy="386715"/>
          </a:xfrm>
          <a:custGeom>
            <a:avLst/>
            <a:gdLst/>
            <a:ahLst/>
            <a:cxnLst/>
            <a:rect l="l" t="t" r="r" b="b"/>
            <a:pathLst>
              <a:path w="243204" h="386715">
                <a:moveTo>
                  <a:pt x="138603" y="0"/>
                </a:moveTo>
                <a:lnTo>
                  <a:pt x="85022" y="8591"/>
                </a:lnTo>
                <a:lnTo>
                  <a:pt x="44797" y="31972"/>
                </a:lnTo>
                <a:lnTo>
                  <a:pt x="19503" y="66552"/>
                </a:lnTo>
                <a:lnTo>
                  <a:pt x="10722" y="108740"/>
                </a:lnTo>
                <a:lnTo>
                  <a:pt x="16668" y="140534"/>
                </a:lnTo>
                <a:lnTo>
                  <a:pt x="34746" y="168954"/>
                </a:lnTo>
                <a:lnTo>
                  <a:pt x="65316" y="193496"/>
                </a:lnTo>
                <a:lnTo>
                  <a:pt x="108740" y="213658"/>
                </a:lnTo>
                <a:lnTo>
                  <a:pt x="140509" y="227536"/>
                </a:lnTo>
                <a:lnTo>
                  <a:pt x="161866" y="242564"/>
                </a:lnTo>
                <a:lnTo>
                  <a:pt x="173890" y="260178"/>
                </a:lnTo>
                <a:lnTo>
                  <a:pt x="177659" y="281813"/>
                </a:lnTo>
                <a:lnTo>
                  <a:pt x="173304" y="303349"/>
                </a:lnTo>
                <a:lnTo>
                  <a:pt x="160046" y="320868"/>
                </a:lnTo>
                <a:lnTo>
                  <a:pt x="137598" y="332644"/>
                </a:lnTo>
                <a:lnTo>
                  <a:pt x="105672" y="336953"/>
                </a:lnTo>
                <a:lnTo>
                  <a:pt x="80381" y="334595"/>
                </a:lnTo>
                <a:lnTo>
                  <a:pt x="56092" y="328431"/>
                </a:lnTo>
                <a:lnTo>
                  <a:pt x="34387" y="319826"/>
                </a:lnTo>
                <a:lnTo>
                  <a:pt x="16847" y="310147"/>
                </a:lnTo>
                <a:lnTo>
                  <a:pt x="0" y="361454"/>
                </a:lnTo>
                <a:lnTo>
                  <a:pt x="21546" y="371865"/>
                </a:lnTo>
                <a:lnTo>
                  <a:pt x="46613" y="379832"/>
                </a:lnTo>
                <a:lnTo>
                  <a:pt x="74409" y="384927"/>
                </a:lnTo>
                <a:lnTo>
                  <a:pt x="104143" y="386721"/>
                </a:lnTo>
                <a:lnTo>
                  <a:pt x="162956" y="378525"/>
                </a:lnTo>
                <a:lnTo>
                  <a:pt x="206476" y="355612"/>
                </a:lnTo>
                <a:lnTo>
                  <a:pt x="233483" y="320495"/>
                </a:lnTo>
                <a:lnTo>
                  <a:pt x="242757" y="275687"/>
                </a:lnTo>
                <a:lnTo>
                  <a:pt x="236606" y="238401"/>
                </a:lnTo>
                <a:lnTo>
                  <a:pt x="218251" y="208294"/>
                </a:lnTo>
                <a:lnTo>
                  <a:pt x="187835" y="183932"/>
                </a:lnTo>
                <a:lnTo>
                  <a:pt x="145503" y="163879"/>
                </a:lnTo>
                <a:lnTo>
                  <a:pt x="114138" y="150622"/>
                </a:lnTo>
                <a:lnTo>
                  <a:pt x="92180" y="137076"/>
                </a:lnTo>
                <a:lnTo>
                  <a:pt x="79268" y="121234"/>
                </a:lnTo>
                <a:lnTo>
                  <a:pt x="75044" y="101085"/>
                </a:lnTo>
                <a:lnTo>
                  <a:pt x="79137" y="81557"/>
                </a:lnTo>
                <a:lnTo>
                  <a:pt x="91126" y="65475"/>
                </a:lnTo>
                <a:lnTo>
                  <a:pt x="110582" y="54563"/>
                </a:lnTo>
                <a:lnTo>
                  <a:pt x="137074" y="50542"/>
                </a:lnTo>
                <a:lnTo>
                  <a:pt x="161412" y="52600"/>
                </a:lnTo>
                <a:lnTo>
                  <a:pt x="182448" y="57817"/>
                </a:lnTo>
                <a:lnTo>
                  <a:pt x="199752" y="64758"/>
                </a:lnTo>
                <a:lnTo>
                  <a:pt x="212894" y="71987"/>
                </a:lnTo>
                <a:lnTo>
                  <a:pt x="229741" y="22973"/>
                </a:lnTo>
                <a:lnTo>
                  <a:pt x="212054" y="14215"/>
                </a:lnTo>
                <a:lnTo>
                  <a:pt x="190490" y="6892"/>
                </a:lnTo>
                <a:lnTo>
                  <a:pt x="165767" y="1866"/>
                </a:lnTo>
                <a:lnTo>
                  <a:pt x="138603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02791" y="10063308"/>
            <a:ext cx="683260" cy="524510"/>
          </a:xfrm>
          <a:custGeom>
            <a:avLst/>
            <a:gdLst/>
            <a:ahLst/>
            <a:cxnLst/>
            <a:rect l="l" t="t" r="r" b="b"/>
            <a:pathLst>
              <a:path w="683259" h="524509">
                <a:moveTo>
                  <a:pt x="382130" y="0"/>
                </a:moveTo>
                <a:lnTo>
                  <a:pt x="0" y="0"/>
                </a:lnTo>
                <a:lnTo>
                  <a:pt x="0" y="57150"/>
                </a:lnTo>
                <a:lnTo>
                  <a:pt x="156984" y="57150"/>
                </a:lnTo>
                <a:lnTo>
                  <a:pt x="156984" y="516890"/>
                </a:lnTo>
                <a:lnTo>
                  <a:pt x="224383" y="516890"/>
                </a:lnTo>
                <a:lnTo>
                  <a:pt x="224383" y="57150"/>
                </a:lnTo>
                <a:lnTo>
                  <a:pt x="382130" y="57150"/>
                </a:lnTo>
                <a:lnTo>
                  <a:pt x="382130" y="0"/>
                </a:lnTo>
                <a:close/>
              </a:path>
              <a:path w="683259" h="524509">
                <a:moveTo>
                  <a:pt x="683056" y="312166"/>
                </a:moveTo>
                <a:lnTo>
                  <a:pt x="681697" y="295313"/>
                </a:lnTo>
                <a:lnTo>
                  <a:pt x="680110" y="275564"/>
                </a:lnTo>
                <a:lnTo>
                  <a:pt x="670242" y="236601"/>
                </a:lnTo>
                <a:lnTo>
                  <a:pt x="651852" y="199301"/>
                </a:lnTo>
                <a:lnTo>
                  <a:pt x="639699" y="185813"/>
                </a:lnTo>
                <a:lnTo>
                  <a:pt x="623379" y="167678"/>
                </a:lnTo>
                <a:lnTo>
                  <a:pt x="617969" y="164731"/>
                </a:lnTo>
                <a:lnTo>
                  <a:pt x="617969" y="295313"/>
                </a:lnTo>
                <a:lnTo>
                  <a:pt x="421157" y="295313"/>
                </a:lnTo>
                <a:lnTo>
                  <a:pt x="429983" y="258495"/>
                </a:lnTo>
                <a:lnTo>
                  <a:pt x="449300" y="223050"/>
                </a:lnTo>
                <a:lnTo>
                  <a:pt x="480390" y="196354"/>
                </a:lnTo>
                <a:lnTo>
                  <a:pt x="524548" y="185813"/>
                </a:lnTo>
                <a:lnTo>
                  <a:pt x="571233" y="196888"/>
                </a:lnTo>
                <a:lnTo>
                  <a:pt x="599973" y="224472"/>
                </a:lnTo>
                <a:lnTo>
                  <a:pt x="614349" y="260108"/>
                </a:lnTo>
                <a:lnTo>
                  <a:pt x="617969" y="295313"/>
                </a:lnTo>
                <a:lnTo>
                  <a:pt x="617969" y="164731"/>
                </a:lnTo>
                <a:lnTo>
                  <a:pt x="583260" y="145757"/>
                </a:lnTo>
                <a:lnTo>
                  <a:pt x="529894" y="137553"/>
                </a:lnTo>
                <a:lnTo>
                  <a:pt x="479526" y="144602"/>
                </a:lnTo>
                <a:lnTo>
                  <a:pt x="436841" y="164528"/>
                </a:lnTo>
                <a:lnTo>
                  <a:pt x="402488" y="195567"/>
                </a:lnTo>
                <a:lnTo>
                  <a:pt x="377139" y="235927"/>
                </a:lnTo>
                <a:lnTo>
                  <a:pt x="361454" y="283806"/>
                </a:lnTo>
                <a:lnTo>
                  <a:pt x="356069" y="337426"/>
                </a:lnTo>
                <a:lnTo>
                  <a:pt x="361645" y="390093"/>
                </a:lnTo>
                <a:lnTo>
                  <a:pt x="377964" y="435571"/>
                </a:lnTo>
                <a:lnTo>
                  <a:pt x="404406" y="472782"/>
                </a:lnTo>
                <a:lnTo>
                  <a:pt x="440359" y="500684"/>
                </a:lnTo>
                <a:lnTo>
                  <a:pt x="485203" y="518210"/>
                </a:lnTo>
                <a:lnTo>
                  <a:pt x="538327" y="524294"/>
                </a:lnTo>
                <a:lnTo>
                  <a:pt x="579132" y="522211"/>
                </a:lnTo>
                <a:lnTo>
                  <a:pt x="613181" y="516813"/>
                </a:lnTo>
                <a:lnTo>
                  <a:pt x="640626" y="509422"/>
                </a:lnTo>
                <a:lnTo>
                  <a:pt x="661606" y="501307"/>
                </a:lnTo>
                <a:lnTo>
                  <a:pt x="654697" y="472224"/>
                </a:lnTo>
                <a:lnTo>
                  <a:pt x="650138" y="453072"/>
                </a:lnTo>
                <a:lnTo>
                  <a:pt x="630224" y="460578"/>
                </a:lnTo>
                <a:lnTo>
                  <a:pt x="607441" y="466661"/>
                </a:lnTo>
                <a:lnTo>
                  <a:pt x="580351" y="470738"/>
                </a:lnTo>
                <a:lnTo>
                  <a:pt x="547509" y="472224"/>
                </a:lnTo>
                <a:lnTo>
                  <a:pt x="499427" y="464934"/>
                </a:lnTo>
                <a:lnTo>
                  <a:pt x="459257" y="442061"/>
                </a:lnTo>
                <a:lnTo>
                  <a:pt x="431419" y="402107"/>
                </a:lnTo>
                <a:lnTo>
                  <a:pt x="420395" y="343547"/>
                </a:lnTo>
                <a:lnTo>
                  <a:pt x="680758" y="343547"/>
                </a:lnTo>
                <a:lnTo>
                  <a:pt x="681443" y="337680"/>
                </a:lnTo>
                <a:lnTo>
                  <a:pt x="682193" y="330441"/>
                </a:lnTo>
                <a:lnTo>
                  <a:pt x="682802" y="321906"/>
                </a:lnTo>
                <a:lnTo>
                  <a:pt x="683056" y="312166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440192" y="10200858"/>
            <a:ext cx="295910" cy="387985"/>
          </a:xfrm>
          <a:custGeom>
            <a:avLst/>
            <a:gdLst/>
            <a:ahLst/>
            <a:cxnLst/>
            <a:rect l="l" t="t" r="r" b="b"/>
            <a:pathLst>
              <a:path w="295909" h="387984">
                <a:moveTo>
                  <a:pt x="260349" y="49778"/>
                </a:moveTo>
                <a:lnTo>
                  <a:pt x="138613" y="49778"/>
                </a:lnTo>
                <a:lnTo>
                  <a:pt x="183757" y="58872"/>
                </a:lnTo>
                <a:lnTo>
                  <a:pt x="209161" y="81178"/>
                </a:lnTo>
                <a:lnTo>
                  <a:pt x="220350" y="109228"/>
                </a:lnTo>
                <a:lnTo>
                  <a:pt x="222851" y="135556"/>
                </a:lnTo>
                <a:lnTo>
                  <a:pt x="222851" y="143210"/>
                </a:lnTo>
                <a:lnTo>
                  <a:pt x="156622" y="146932"/>
                </a:lnTo>
                <a:lnTo>
                  <a:pt x="101431" y="158695"/>
                </a:lnTo>
                <a:lnTo>
                  <a:pt x="57725" y="178243"/>
                </a:lnTo>
                <a:lnTo>
                  <a:pt x="25954" y="205321"/>
                </a:lnTo>
                <a:lnTo>
                  <a:pt x="6563" y="239674"/>
                </a:lnTo>
                <a:lnTo>
                  <a:pt x="0" y="281049"/>
                </a:lnTo>
                <a:lnTo>
                  <a:pt x="7155" y="320298"/>
                </a:lnTo>
                <a:lnTo>
                  <a:pt x="28527" y="354376"/>
                </a:lnTo>
                <a:lnTo>
                  <a:pt x="63972" y="378402"/>
                </a:lnTo>
                <a:lnTo>
                  <a:pt x="113347" y="387496"/>
                </a:lnTo>
                <a:lnTo>
                  <a:pt x="150438" y="382972"/>
                </a:lnTo>
                <a:lnTo>
                  <a:pt x="182074" y="370838"/>
                </a:lnTo>
                <a:lnTo>
                  <a:pt x="207681" y="353247"/>
                </a:lnTo>
                <a:lnTo>
                  <a:pt x="221807" y="337717"/>
                </a:lnTo>
                <a:lnTo>
                  <a:pt x="130959" y="337717"/>
                </a:lnTo>
                <a:lnTo>
                  <a:pt x="106489" y="333805"/>
                </a:lnTo>
                <a:lnTo>
                  <a:pt x="86252" y="321926"/>
                </a:lnTo>
                <a:lnTo>
                  <a:pt x="72477" y="301861"/>
                </a:lnTo>
                <a:lnTo>
                  <a:pt x="67390" y="273394"/>
                </a:lnTo>
                <a:lnTo>
                  <a:pt x="76660" y="236923"/>
                </a:lnTo>
                <a:lnTo>
                  <a:pt x="101478" y="212473"/>
                </a:lnTo>
                <a:lnTo>
                  <a:pt x="137361" y="197910"/>
                </a:lnTo>
                <a:lnTo>
                  <a:pt x="179823" y="191104"/>
                </a:lnTo>
                <a:lnTo>
                  <a:pt x="224380" y="189920"/>
                </a:lnTo>
                <a:lnTo>
                  <a:pt x="289478" y="189920"/>
                </a:lnTo>
                <a:lnTo>
                  <a:pt x="289478" y="151628"/>
                </a:lnTo>
                <a:lnTo>
                  <a:pt x="285704" y="107335"/>
                </a:lnTo>
                <a:lnTo>
                  <a:pt x="272519" y="66166"/>
                </a:lnTo>
                <a:lnTo>
                  <a:pt x="260349" y="49778"/>
                </a:lnTo>
                <a:close/>
              </a:path>
              <a:path w="295909" h="387984">
                <a:moveTo>
                  <a:pt x="290603" y="332441"/>
                </a:moveTo>
                <a:lnTo>
                  <a:pt x="228987" y="332441"/>
                </a:lnTo>
                <a:lnTo>
                  <a:pt x="234262" y="378402"/>
                </a:lnTo>
                <a:lnTo>
                  <a:pt x="234338" y="379066"/>
                </a:lnTo>
                <a:lnTo>
                  <a:pt x="295603" y="379066"/>
                </a:lnTo>
                <a:lnTo>
                  <a:pt x="292707" y="359050"/>
                </a:lnTo>
                <a:lnTo>
                  <a:pt x="290858" y="337717"/>
                </a:lnTo>
                <a:lnTo>
                  <a:pt x="290817" y="337238"/>
                </a:lnTo>
                <a:lnTo>
                  <a:pt x="290664" y="333805"/>
                </a:lnTo>
                <a:lnTo>
                  <a:pt x="290603" y="332441"/>
                </a:lnTo>
                <a:close/>
              </a:path>
              <a:path w="295909" h="387984">
                <a:moveTo>
                  <a:pt x="289478" y="189920"/>
                </a:moveTo>
                <a:lnTo>
                  <a:pt x="224380" y="189920"/>
                </a:lnTo>
                <a:lnTo>
                  <a:pt x="224380" y="261143"/>
                </a:lnTo>
                <a:lnTo>
                  <a:pt x="222851" y="268798"/>
                </a:lnTo>
                <a:lnTo>
                  <a:pt x="189822" y="318478"/>
                </a:lnTo>
                <a:lnTo>
                  <a:pt x="130959" y="337717"/>
                </a:lnTo>
                <a:lnTo>
                  <a:pt x="221807" y="337717"/>
                </a:lnTo>
                <a:lnTo>
                  <a:pt x="226606" y="332441"/>
                </a:lnTo>
                <a:lnTo>
                  <a:pt x="290603" y="332441"/>
                </a:lnTo>
                <a:lnTo>
                  <a:pt x="289788" y="314134"/>
                </a:lnTo>
                <a:lnTo>
                  <a:pt x="289629" y="301861"/>
                </a:lnTo>
                <a:lnTo>
                  <a:pt x="289587" y="298627"/>
                </a:lnTo>
                <a:lnTo>
                  <a:pt x="289478" y="189920"/>
                </a:lnTo>
                <a:close/>
              </a:path>
              <a:path w="295909" h="387984">
                <a:moveTo>
                  <a:pt x="148571" y="0"/>
                </a:moveTo>
                <a:lnTo>
                  <a:pt x="114143" y="2346"/>
                </a:lnTo>
                <a:lnTo>
                  <a:pt x="81657" y="9001"/>
                </a:lnTo>
                <a:lnTo>
                  <a:pt x="52186" y="19387"/>
                </a:lnTo>
                <a:lnTo>
                  <a:pt x="26805" y="32930"/>
                </a:lnTo>
                <a:lnTo>
                  <a:pt x="42124" y="77348"/>
                </a:lnTo>
                <a:lnTo>
                  <a:pt x="63341" y="65933"/>
                </a:lnTo>
                <a:lnTo>
                  <a:pt x="87212" y="57245"/>
                </a:lnTo>
                <a:lnTo>
                  <a:pt x="112661" y="51717"/>
                </a:lnTo>
                <a:lnTo>
                  <a:pt x="138613" y="49778"/>
                </a:lnTo>
                <a:lnTo>
                  <a:pt x="260349" y="49778"/>
                </a:lnTo>
                <a:lnTo>
                  <a:pt x="247132" y="31980"/>
                </a:lnTo>
                <a:lnTo>
                  <a:pt x="206747" y="8638"/>
                </a:lnTo>
                <a:lnTo>
                  <a:pt x="148571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835322" y="10200864"/>
            <a:ext cx="532765" cy="379095"/>
          </a:xfrm>
          <a:custGeom>
            <a:avLst/>
            <a:gdLst/>
            <a:ahLst/>
            <a:cxnLst/>
            <a:rect l="l" t="t" r="r" b="b"/>
            <a:pathLst>
              <a:path w="532765" h="379095">
                <a:moveTo>
                  <a:pt x="410458" y="0"/>
                </a:moveTo>
                <a:lnTo>
                  <a:pt x="364610" y="6702"/>
                </a:lnTo>
                <a:lnTo>
                  <a:pt x="328524" y="26041"/>
                </a:lnTo>
                <a:lnTo>
                  <a:pt x="296318" y="59633"/>
                </a:lnTo>
                <a:lnTo>
                  <a:pt x="287164" y="74280"/>
                </a:lnTo>
                <a:lnTo>
                  <a:pt x="285635" y="74280"/>
                </a:lnTo>
                <a:lnTo>
                  <a:pt x="269564" y="44262"/>
                </a:lnTo>
                <a:lnTo>
                  <a:pt x="246098" y="20774"/>
                </a:lnTo>
                <a:lnTo>
                  <a:pt x="216171" y="5469"/>
                </a:lnTo>
                <a:lnTo>
                  <a:pt x="180717" y="0"/>
                </a:lnTo>
                <a:lnTo>
                  <a:pt x="139596" y="5695"/>
                </a:lnTo>
                <a:lnTo>
                  <a:pt x="107304" y="20868"/>
                </a:lnTo>
                <a:lnTo>
                  <a:pt x="82619" y="42645"/>
                </a:lnTo>
                <a:lnTo>
                  <a:pt x="64322" y="68154"/>
                </a:lnTo>
                <a:lnTo>
                  <a:pt x="62019" y="68154"/>
                </a:lnTo>
                <a:lnTo>
                  <a:pt x="58961" y="8418"/>
                </a:lnTo>
                <a:lnTo>
                  <a:pt x="0" y="8418"/>
                </a:lnTo>
                <a:lnTo>
                  <a:pt x="1445" y="31634"/>
                </a:lnTo>
                <a:lnTo>
                  <a:pt x="2388" y="55709"/>
                </a:lnTo>
                <a:lnTo>
                  <a:pt x="2902" y="81218"/>
                </a:lnTo>
                <a:lnTo>
                  <a:pt x="3057" y="108740"/>
                </a:lnTo>
                <a:lnTo>
                  <a:pt x="3057" y="379066"/>
                </a:lnTo>
                <a:lnTo>
                  <a:pt x="68919" y="379066"/>
                </a:lnTo>
                <a:lnTo>
                  <a:pt x="68919" y="155450"/>
                </a:lnTo>
                <a:lnTo>
                  <a:pt x="69218" y="146859"/>
                </a:lnTo>
                <a:lnTo>
                  <a:pt x="85922" y="97780"/>
                </a:lnTo>
                <a:lnTo>
                  <a:pt x="128443" y="60930"/>
                </a:lnTo>
                <a:lnTo>
                  <a:pt x="157743" y="55139"/>
                </a:lnTo>
                <a:lnTo>
                  <a:pt x="191474" y="62760"/>
                </a:lnTo>
                <a:lnTo>
                  <a:pt x="215658" y="83949"/>
                </a:lnTo>
                <a:lnTo>
                  <a:pt x="230221" y="116192"/>
                </a:lnTo>
                <a:lnTo>
                  <a:pt x="235092" y="156979"/>
                </a:lnTo>
                <a:lnTo>
                  <a:pt x="235092" y="379066"/>
                </a:lnTo>
                <a:lnTo>
                  <a:pt x="300954" y="379066"/>
                </a:lnTo>
                <a:lnTo>
                  <a:pt x="300954" y="150089"/>
                </a:lnTo>
                <a:lnTo>
                  <a:pt x="301360" y="140949"/>
                </a:lnTo>
                <a:lnTo>
                  <a:pt x="318215" y="92930"/>
                </a:lnTo>
                <a:lnTo>
                  <a:pt x="358973" y="60079"/>
                </a:lnTo>
                <a:lnTo>
                  <a:pt x="385956" y="55139"/>
                </a:lnTo>
                <a:lnTo>
                  <a:pt x="421455" y="62952"/>
                </a:lnTo>
                <a:lnTo>
                  <a:pt x="446546" y="85481"/>
                </a:lnTo>
                <a:lnTo>
                  <a:pt x="461444" y="121365"/>
                </a:lnTo>
                <a:lnTo>
                  <a:pt x="466362" y="169240"/>
                </a:lnTo>
                <a:lnTo>
                  <a:pt x="466362" y="379066"/>
                </a:lnTo>
                <a:lnTo>
                  <a:pt x="532224" y="379066"/>
                </a:lnTo>
                <a:lnTo>
                  <a:pt x="532224" y="160811"/>
                </a:lnTo>
                <a:lnTo>
                  <a:pt x="524266" y="94687"/>
                </a:lnTo>
                <a:lnTo>
                  <a:pt x="503479" y="48631"/>
                </a:lnTo>
                <a:lnTo>
                  <a:pt x="474494" y="19555"/>
                </a:lnTo>
                <a:lnTo>
                  <a:pt x="441943" y="4374"/>
                </a:lnTo>
                <a:lnTo>
                  <a:pt x="410458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1332679" y="9349518"/>
            <a:ext cx="1493520" cy="1242060"/>
            <a:chOff x="1332679" y="9349518"/>
            <a:chExt cx="1493520" cy="1242060"/>
          </a:xfrm>
        </p:grpSpPr>
        <p:sp>
          <p:nvSpPr>
            <p:cNvPr id="20" name="object 20"/>
            <p:cNvSpPr/>
            <p:nvPr/>
          </p:nvSpPr>
          <p:spPr>
            <a:xfrm>
              <a:off x="2355862" y="10201306"/>
              <a:ext cx="470534" cy="389890"/>
            </a:xfrm>
            <a:custGeom>
              <a:avLst/>
              <a:gdLst/>
              <a:ahLst/>
              <a:cxnLst/>
              <a:rect l="l" t="t" r="r" b="b"/>
              <a:pathLst>
                <a:path w="470535" h="389890">
                  <a:moveTo>
                    <a:pt x="162394" y="1943"/>
                  </a:moveTo>
                  <a:lnTo>
                    <a:pt x="155549" y="800"/>
                  </a:lnTo>
                  <a:lnTo>
                    <a:pt x="150050" y="0"/>
                  </a:lnTo>
                  <a:lnTo>
                    <a:pt x="144462" y="0"/>
                  </a:lnTo>
                  <a:lnTo>
                    <a:pt x="112077" y="5461"/>
                  </a:lnTo>
                  <a:lnTo>
                    <a:pt x="82918" y="21005"/>
                  </a:lnTo>
                  <a:lnTo>
                    <a:pt x="58534" y="45427"/>
                  </a:lnTo>
                  <a:lnTo>
                    <a:pt x="40474" y="77508"/>
                  </a:lnTo>
                  <a:lnTo>
                    <a:pt x="39166" y="13665"/>
                  </a:lnTo>
                  <a:lnTo>
                    <a:pt x="39052" y="8432"/>
                  </a:lnTo>
                  <a:lnTo>
                    <a:pt x="0" y="8432"/>
                  </a:lnTo>
                  <a:lnTo>
                    <a:pt x="165" y="10972"/>
                  </a:lnTo>
                  <a:lnTo>
                    <a:pt x="1473" y="35242"/>
                  </a:lnTo>
                  <a:lnTo>
                    <a:pt x="1587" y="38074"/>
                  </a:lnTo>
                  <a:lnTo>
                    <a:pt x="2476" y="62623"/>
                  </a:lnTo>
                  <a:lnTo>
                    <a:pt x="2946" y="86194"/>
                  </a:lnTo>
                  <a:lnTo>
                    <a:pt x="2984" y="87947"/>
                  </a:lnTo>
                  <a:lnTo>
                    <a:pt x="3098" y="99466"/>
                  </a:lnTo>
                  <a:lnTo>
                    <a:pt x="3225" y="121323"/>
                  </a:lnTo>
                  <a:lnTo>
                    <a:pt x="3225" y="381241"/>
                  </a:lnTo>
                  <a:lnTo>
                    <a:pt x="45224" y="381241"/>
                  </a:lnTo>
                  <a:lnTo>
                    <a:pt x="45224" y="376008"/>
                  </a:lnTo>
                  <a:lnTo>
                    <a:pt x="45224" y="175691"/>
                  </a:lnTo>
                  <a:lnTo>
                    <a:pt x="45415" y="165735"/>
                  </a:lnTo>
                  <a:lnTo>
                    <a:pt x="60693" y="99466"/>
                  </a:lnTo>
                  <a:lnTo>
                    <a:pt x="109220" y="47586"/>
                  </a:lnTo>
                  <a:lnTo>
                    <a:pt x="142163" y="40474"/>
                  </a:lnTo>
                  <a:lnTo>
                    <a:pt x="154038" y="40474"/>
                  </a:lnTo>
                  <a:lnTo>
                    <a:pt x="162394" y="42862"/>
                  </a:lnTo>
                  <a:lnTo>
                    <a:pt x="162394" y="40474"/>
                  </a:lnTo>
                  <a:lnTo>
                    <a:pt x="162394" y="36106"/>
                  </a:lnTo>
                  <a:lnTo>
                    <a:pt x="162394" y="5232"/>
                  </a:lnTo>
                  <a:lnTo>
                    <a:pt x="162394" y="1943"/>
                  </a:lnTo>
                  <a:close/>
                </a:path>
                <a:path w="470535" h="389890">
                  <a:moveTo>
                    <a:pt x="469912" y="381254"/>
                  </a:moveTo>
                  <a:lnTo>
                    <a:pt x="469417" y="378218"/>
                  </a:lnTo>
                  <a:lnTo>
                    <a:pt x="469138" y="376008"/>
                  </a:lnTo>
                  <a:lnTo>
                    <a:pt x="466636" y="356552"/>
                  </a:lnTo>
                  <a:lnTo>
                    <a:pt x="464413" y="316877"/>
                  </a:lnTo>
                  <a:lnTo>
                    <a:pt x="464108" y="291325"/>
                  </a:lnTo>
                  <a:lnTo>
                    <a:pt x="464108" y="147358"/>
                  </a:lnTo>
                  <a:lnTo>
                    <a:pt x="458762" y="95021"/>
                  </a:lnTo>
                  <a:lnTo>
                    <a:pt x="442874" y="53848"/>
                  </a:lnTo>
                  <a:lnTo>
                    <a:pt x="416699" y="24104"/>
                  </a:lnTo>
                  <a:lnTo>
                    <a:pt x="380441" y="6070"/>
                  </a:lnTo>
                  <a:lnTo>
                    <a:pt x="374103" y="5245"/>
                  </a:lnTo>
                  <a:lnTo>
                    <a:pt x="334352" y="0"/>
                  </a:lnTo>
                  <a:lnTo>
                    <a:pt x="276631" y="8445"/>
                  </a:lnTo>
                  <a:lnTo>
                    <a:pt x="224942" y="31838"/>
                  </a:lnTo>
                  <a:lnTo>
                    <a:pt x="223113" y="33045"/>
                  </a:lnTo>
                  <a:lnTo>
                    <a:pt x="236753" y="64846"/>
                  </a:lnTo>
                  <a:lnTo>
                    <a:pt x="239395" y="62953"/>
                  </a:lnTo>
                  <a:lnTo>
                    <a:pt x="249796" y="56845"/>
                  </a:lnTo>
                  <a:lnTo>
                    <a:pt x="259118" y="51358"/>
                  </a:lnTo>
                  <a:lnTo>
                    <a:pt x="281254" y="42862"/>
                  </a:lnTo>
                  <a:lnTo>
                    <a:pt x="305257" y="37655"/>
                  </a:lnTo>
                  <a:lnTo>
                    <a:pt x="330555" y="35877"/>
                  </a:lnTo>
                  <a:lnTo>
                    <a:pt x="347065" y="36957"/>
                  </a:lnTo>
                  <a:lnTo>
                    <a:pt x="394347" y="57213"/>
                  </a:lnTo>
                  <a:lnTo>
                    <a:pt x="415544" y="92011"/>
                  </a:lnTo>
                  <a:lnTo>
                    <a:pt x="422109" y="141236"/>
                  </a:lnTo>
                  <a:lnTo>
                    <a:pt x="422109" y="148551"/>
                  </a:lnTo>
                  <a:lnTo>
                    <a:pt x="422109" y="184378"/>
                  </a:lnTo>
                  <a:lnTo>
                    <a:pt x="422071" y="266700"/>
                  </a:lnTo>
                  <a:lnTo>
                    <a:pt x="405307" y="307898"/>
                  </a:lnTo>
                  <a:lnTo>
                    <a:pt x="352552" y="347472"/>
                  </a:lnTo>
                  <a:lnTo>
                    <a:pt x="312153" y="353809"/>
                  </a:lnTo>
                  <a:lnTo>
                    <a:pt x="287274" y="349923"/>
                  </a:lnTo>
                  <a:lnTo>
                    <a:pt x="264439" y="337299"/>
                  </a:lnTo>
                  <a:lnTo>
                    <a:pt x="247726" y="314426"/>
                  </a:lnTo>
                  <a:lnTo>
                    <a:pt x="241249" y="279844"/>
                  </a:lnTo>
                  <a:lnTo>
                    <a:pt x="242519" y="265074"/>
                  </a:lnTo>
                  <a:lnTo>
                    <a:pt x="264160" y="222516"/>
                  </a:lnTo>
                  <a:lnTo>
                    <a:pt x="319811" y="193802"/>
                  </a:lnTo>
                  <a:lnTo>
                    <a:pt x="359752" y="186601"/>
                  </a:lnTo>
                  <a:lnTo>
                    <a:pt x="403872" y="184378"/>
                  </a:lnTo>
                  <a:lnTo>
                    <a:pt x="422109" y="184378"/>
                  </a:lnTo>
                  <a:lnTo>
                    <a:pt x="422109" y="148551"/>
                  </a:lnTo>
                  <a:lnTo>
                    <a:pt x="359346" y="151638"/>
                  </a:lnTo>
                  <a:lnTo>
                    <a:pt x="306552" y="161683"/>
                  </a:lnTo>
                  <a:lnTo>
                    <a:pt x="263791" y="178625"/>
                  </a:lnTo>
                  <a:lnTo>
                    <a:pt x="231152" y="202463"/>
                  </a:lnTo>
                  <a:lnTo>
                    <a:pt x="206121" y="239903"/>
                  </a:lnTo>
                  <a:lnTo>
                    <a:pt x="197726" y="285965"/>
                  </a:lnTo>
                  <a:lnTo>
                    <a:pt x="204317" y="323240"/>
                  </a:lnTo>
                  <a:lnTo>
                    <a:pt x="224434" y="356400"/>
                  </a:lnTo>
                  <a:lnTo>
                    <a:pt x="224523" y="356552"/>
                  </a:lnTo>
                  <a:lnTo>
                    <a:pt x="258991" y="380492"/>
                  </a:lnTo>
                  <a:lnTo>
                    <a:pt x="308330" y="389674"/>
                  </a:lnTo>
                  <a:lnTo>
                    <a:pt x="347433" y="384619"/>
                  </a:lnTo>
                  <a:lnTo>
                    <a:pt x="347878" y="384441"/>
                  </a:lnTo>
                  <a:lnTo>
                    <a:pt x="380326" y="371322"/>
                  </a:lnTo>
                  <a:lnTo>
                    <a:pt x="406565" y="352602"/>
                  </a:lnTo>
                  <a:lnTo>
                    <a:pt x="425704" y="331254"/>
                  </a:lnTo>
                  <a:lnTo>
                    <a:pt x="430695" y="380492"/>
                  </a:lnTo>
                  <a:lnTo>
                    <a:pt x="430771" y="381254"/>
                  </a:lnTo>
                  <a:lnTo>
                    <a:pt x="469912" y="381254"/>
                  </a:lnTo>
                  <a:close/>
                </a:path>
              </a:pathLst>
            </a:custGeom>
            <a:solidFill>
              <a:srgbClr val="E853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8076" y="9535889"/>
              <a:ext cx="203028" cy="17761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2679" y="9381600"/>
              <a:ext cx="370795" cy="38002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2486" y="9349518"/>
              <a:ext cx="153592" cy="21885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529286" y="9618657"/>
              <a:ext cx="833755" cy="961390"/>
            </a:xfrm>
            <a:custGeom>
              <a:avLst/>
              <a:gdLst/>
              <a:ahLst/>
              <a:cxnLst/>
              <a:rect l="l" t="t" r="r" b="b"/>
              <a:pathLst>
                <a:path w="833755" h="961390">
                  <a:moveTo>
                    <a:pt x="406826" y="0"/>
                  </a:moveTo>
                  <a:lnTo>
                    <a:pt x="353811" y="161"/>
                  </a:lnTo>
                  <a:lnTo>
                    <a:pt x="307028" y="6303"/>
                  </a:lnTo>
                  <a:lnTo>
                    <a:pt x="262203" y="17945"/>
                  </a:lnTo>
                  <a:lnTo>
                    <a:pt x="219692" y="34727"/>
                  </a:lnTo>
                  <a:lnTo>
                    <a:pt x="179851" y="56289"/>
                  </a:lnTo>
                  <a:lnTo>
                    <a:pt x="143036" y="82273"/>
                  </a:lnTo>
                  <a:lnTo>
                    <a:pt x="109603" y="112318"/>
                  </a:lnTo>
                  <a:lnTo>
                    <a:pt x="79910" y="146065"/>
                  </a:lnTo>
                  <a:lnTo>
                    <a:pt x="54312" y="183154"/>
                  </a:lnTo>
                  <a:lnTo>
                    <a:pt x="33166" y="223226"/>
                  </a:lnTo>
                  <a:lnTo>
                    <a:pt x="16828" y="265921"/>
                  </a:lnTo>
                  <a:lnTo>
                    <a:pt x="5653" y="310879"/>
                  </a:lnTo>
                  <a:lnTo>
                    <a:pt x="0" y="357742"/>
                  </a:lnTo>
                  <a:lnTo>
                    <a:pt x="88" y="404235"/>
                  </a:lnTo>
                  <a:lnTo>
                    <a:pt x="5714" y="449876"/>
                  </a:lnTo>
                  <a:lnTo>
                    <a:pt x="16673" y="494207"/>
                  </a:lnTo>
                  <a:lnTo>
                    <a:pt x="32760" y="536768"/>
                  </a:lnTo>
                  <a:lnTo>
                    <a:pt x="53770" y="577101"/>
                  </a:lnTo>
                  <a:lnTo>
                    <a:pt x="79498" y="614747"/>
                  </a:lnTo>
                  <a:lnTo>
                    <a:pt x="109739" y="649246"/>
                  </a:lnTo>
                  <a:lnTo>
                    <a:pt x="144288" y="680141"/>
                  </a:lnTo>
                  <a:lnTo>
                    <a:pt x="146278" y="681711"/>
                  </a:lnTo>
                  <a:lnTo>
                    <a:pt x="146278" y="813854"/>
                  </a:lnTo>
                  <a:lnTo>
                    <a:pt x="157311" y="866693"/>
                  </a:lnTo>
                  <a:lnTo>
                    <a:pt x="188371" y="910814"/>
                  </a:lnTo>
                  <a:lnTo>
                    <a:pt x="234403" y="939033"/>
                  </a:lnTo>
                  <a:lnTo>
                    <a:pt x="288054" y="946520"/>
                  </a:lnTo>
                  <a:lnTo>
                    <a:pt x="336833" y="933453"/>
                  </a:lnTo>
                  <a:lnTo>
                    <a:pt x="376258" y="903707"/>
                  </a:lnTo>
                  <a:lnTo>
                    <a:pt x="402626" y="861338"/>
                  </a:lnTo>
                  <a:lnTo>
                    <a:pt x="412238" y="810399"/>
                  </a:lnTo>
                  <a:lnTo>
                    <a:pt x="412238" y="521905"/>
                  </a:lnTo>
                  <a:lnTo>
                    <a:pt x="411924" y="521905"/>
                  </a:lnTo>
                  <a:lnTo>
                    <a:pt x="411924" y="497518"/>
                  </a:lnTo>
                  <a:lnTo>
                    <a:pt x="388679" y="478807"/>
                  </a:lnTo>
                  <a:lnTo>
                    <a:pt x="344178" y="475466"/>
                  </a:lnTo>
                  <a:lnTo>
                    <a:pt x="344178" y="810399"/>
                  </a:lnTo>
                  <a:lnTo>
                    <a:pt x="339492" y="835936"/>
                  </a:lnTo>
                  <a:lnTo>
                    <a:pt x="326639" y="857164"/>
                  </a:lnTo>
                  <a:lnTo>
                    <a:pt x="307425" y="872051"/>
                  </a:lnTo>
                  <a:lnTo>
                    <a:pt x="283656" y="878564"/>
                  </a:lnTo>
                  <a:lnTo>
                    <a:pt x="270318" y="878132"/>
                  </a:lnTo>
                  <a:lnTo>
                    <a:pt x="234861" y="861287"/>
                  </a:lnTo>
                  <a:lnTo>
                    <a:pt x="215690" y="827155"/>
                  </a:lnTo>
                  <a:lnTo>
                    <a:pt x="214339" y="813854"/>
                  </a:lnTo>
                  <a:lnTo>
                    <a:pt x="214339" y="646948"/>
                  </a:lnTo>
                  <a:lnTo>
                    <a:pt x="199993" y="636791"/>
                  </a:lnTo>
                  <a:lnTo>
                    <a:pt x="164281" y="607399"/>
                  </a:lnTo>
                  <a:lnTo>
                    <a:pt x="133711" y="573732"/>
                  </a:lnTo>
                  <a:lnTo>
                    <a:pt x="108563" y="536374"/>
                  </a:lnTo>
                  <a:lnTo>
                    <a:pt x="89122" y="495910"/>
                  </a:lnTo>
                  <a:lnTo>
                    <a:pt x="75668" y="452923"/>
                  </a:lnTo>
                  <a:lnTo>
                    <a:pt x="68483" y="407999"/>
                  </a:lnTo>
                  <a:lnTo>
                    <a:pt x="67851" y="361721"/>
                  </a:lnTo>
                  <a:lnTo>
                    <a:pt x="74030" y="315724"/>
                  </a:lnTo>
                  <a:lnTo>
                    <a:pt x="86641" y="272059"/>
                  </a:lnTo>
                  <a:lnTo>
                    <a:pt x="105179" y="231238"/>
                  </a:lnTo>
                  <a:lnTo>
                    <a:pt x="129140" y="193771"/>
                  </a:lnTo>
                  <a:lnTo>
                    <a:pt x="158018" y="160170"/>
                  </a:lnTo>
                  <a:lnTo>
                    <a:pt x="191310" y="130944"/>
                  </a:lnTo>
                  <a:lnTo>
                    <a:pt x="228511" y="106604"/>
                  </a:lnTo>
                  <a:lnTo>
                    <a:pt x="269116" y="87662"/>
                  </a:lnTo>
                  <a:lnTo>
                    <a:pt x="312622" y="74628"/>
                  </a:lnTo>
                  <a:lnTo>
                    <a:pt x="358523" y="68013"/>
                  </a:lnTo>
                  <a:lnTo>
                    <a:pt x="373496" y="67280"/>
                  </a:lnTo>
                  <a:lnTo>
                    <a:pt x="381035" y="67280"/>
                  </a:lnTo>
                  <a:lnTo>
                    <a:pt x="428311" y="70778"/>
                  </a:lnTo>
                  <a:lnTo>
                    <a:pt x="473887" y="81142"/>
                  </a:lnTo>
                  <a:lnTo>
                    <a:pt x="517198" y="98175"/>
                  </a:lnTo>
                  <a:lnTo>
                    <a:pt x="557673" y="121681"/>
                  </a:lnTo>
                  <a:lnTo>
                    <a:pt x="594746" y="151466"/>
                  </a:lnTo>
                  <a:lnTo>
                    <a:pt x="629750" y="189920"/>
                  </a:lnTo>
                  <a:lnTo>
                    <a:pt x="657526" y="232802"/>
                  </a:lnTo>
                  <a:lnTo>
                    <a:pt x="677758" y="279388"/>
                  </a:lnTo>
                  <a:lnTo>
                    <a:pt x="690130" y="328955"/>
                  </a:lnTo>
                  <a:lnTo>
                    <a:pt x="694324" y="380778"/>
                  </a:lnTo>
                  <a:lnTo>
                    <a:pt x="691034" y="426192"/>
                  </a:lnTo>
                  <a:lnTo>
                    <a:pt x="681320" y="470275"/>
                  </a:lnTo>
                  <a:lnTo>
                    <a:pt x="665419" y="512372"/>
                  </a:lnTo>
                  <a:lnTo>
                    <a:pt x="643568" y="551830"/>
                  </a:lnTo>
                  <a:lnTo>
                    <a:pt x="616002" y="587997"/>
                  </a:lnTo>
                  <a:lnTo>
                    <a:pt x="599417" y="608466"/>
                  </a:lnTo>
                  <a:lnTo>
                    <a:pt x="585335" y="629318"/>
                  </a:lnTo>
                  <a:lnTo>
                    <a:pt x="564799" y="671973"/>
                  </a:lnTo>
                  <a:lnTo>
                    <a:pt x="553726" y="711462"/>
                  </a:lnTo>
                  <a:lnTo>
                    <a:pt x="550035" y="747887"/>
                  </a:lnTo>
                  <a:lnTo>
                    <a:pt x="550035" y="875213"/>
                  </a:lnTo>
                  <a:lnTo>
                    <a:pt x="559164" y="918033"/>
                  </a:lnTo>
                  <a:lnTo>
                    <a:pt x="594877" y="952842"/>
                  </a:lnTo>
                  <a:lnTo>
                    <a:pt x="634849" y="961075"/>
                  </a:lnTo>
                  <a:lnTo>
                    <a:pt x="833691" y="961075"/>
                  </a:lnTo>
                  <a:lnTo>
                    <a:pt x="833691" y="893014"/>
                  </a:lnTo>
                  <a:lnTo>
                    <a:pt x="628357" y="893014"/>
                  </a:lnTo>
                  <a:lnTo>
                    <a:pt x="623541" y="891862"/>
                  </a:lnTo>
                  <a:lnTo>
                    <a:pt x="618934" y="886941"/>
                  </a:lnTo>
                  <a:lnTo>
                    <a:pt x="617991" y="880972"/>
                  </a:lnTo>
                  <a:lnTo>
                    <a:pt x="618096" y="747887"/>
                  </a:lnTo>
                  <a:lnTo>
                    <a:pt x="624236" y="709323"/>
                  </a:lnTo>
                  <a:lnTo>
                    <a:pt x="643985" y="663898"/>
                  </a:lnTo>
                  <a:lnTo>
                    <a:pt x="667100" y="633126"/>
                  </a:lnTo>
                  <a:lnTo>
                    <a:pt x="695499" y="596677"/>
                  </a:lnTo>
                  <a:lnTo>
                    <a:pt x="719121" y="557372"/>
                  </a:lnTo>
                  <a:lnTo>
                    <a:pt x="737791" y="515669"/>
                  </a:lnTo>
                  <a:lnTo>
                    <a:pt x="751340" y="472030"/>
                  </a:lnTo>
                  <a:lnTo>
                    <a:pt x="759595" y="426913"/>
                  </a:lnTo>
                  <a:lnTo>
                    <a:pt x="762385" y="380778"/>
                  </a:lnTo>
                  <a:lnTo>
                    <a:pt x="758755" y="328492"/>
                  </a:lnTo>
                  <a:lnTo>
                    <a:pt x="748074" y="277558"/>
                  </a:lnTo>
                  <a:lnTo>
                    <a:pt x="730658" y="228702"/>
                  </a:lnTo>
                  <a:lnTo>
                    <a:pt x="706819" y="182646"/>
                  </a:lnTo>
                  <a:lnTo>
                    <a:pt x="676872" y="140115"/>
                  </a:lnTo>
                  <a:lnTo>
                    <a:pt x="641132" y="101834"/>
                  </a:lnTo>
                  <a:lnTo>
                    <a:pt x="600158" y="68402"/>
                  </a:lnTo>
                  <a:lnTo>
                    <a:pt x="555705" y="41316"/>
                  </a:lnTo>
                  <a:lnTo>
                    <a:pt x="508309" y="20763"/>
                  </a:lnTo>
                  <a:lnTo>
                    <a:pt x="458504" y="6929"/>
                  </a:lnTo>
                  <a:lnTo>
                    <a:pt x="406826" y="0"/>
                  </a:lnTo>
                  <a:close/>
                </a:path>
              </a:pathLst>
            </a:custGeom>
            <a:solidFill>
              <a:srgbClr val="C523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830743" y="9821535"/>
              <a:ext cx="200660" cy="351155"/>
            </a:xfrm>
            <a:custGeom>
              <a:avLst/>
              <a:gdLst/>
              <a:ahLst/>
              <a:cxnLst/>
              <a:rect l="l" t="t" r="r" b="b"/>
              <a:pathLst>
                <a:path w="200660" h="351154">
                  <a:moveTo>
                    <a:pt x="156016" y="0"/>
                  </a:moveTo>
                  <a:lnTo>
                    <a:pt x="99105" y="13605"/>
                  </a:lnTo>
                  <a:lnTo>
                    <a:pt x="62871" y="47781"/>
                  </a:lnTo>
                  <a:lnTo>
                    <a:pt x="44573" y="99602"/>
                  </a:lnTo>
                  <a:lnTo>
                    <a:pt x="42197" y="130990"/>
                  </a:lnTo>
                  <a:lnTo>
                    <a:pt x="42197" y="149733"/>
                  </a:lnTo>
                  <a:lnTo>
                    <a:pt x="0" y="149733"/>
                  </a:lnTo>
                  <a:lnTo>
                    <a:pt x="0" y="198109"/>
                  </a:lnTo>
                  <a:lnTo>
                    <a:pt x="42197" y="198109"/>
                  </a:lnTo>
                  <a:lnTo>
                    <a:pt x="42197" y="350785"/>
                  </a:lnTo>
                  <a:lnTo>
                    <a:pt x="110467" y="350785"/>
                  </a:lnTo>
                  <a:lnTo>
                    <a:pt x="110467" y="198109"/>
                  </a:lnTo>
                  <a:lnTo>
                    <a:pt x="177690" y="198109"/>
                  </a:lnTo>
                  <a:lnTo>
                    <a:pt x="177690" y="149733"/>
                  </a:lnTo>
                  <a:lnTo>
                    <a:pt x="109839" y="149733"/>
                  </a:lnTo>
                  <a:lnTo>
                    <a:pt x="109839" y="128477"/>
                  </a:lnTo>
                  <a:lnTo>
                    <a:pt x="113573" y="95805"/>
                  </a:lnTo>
                  <a:lnTo>
                    <a:pt x="124551" y="71908"/>
                  </a:lnTo>
                  <a:lnTo>
                    <a:pt x="142440" y="57239"/>
                  </a:lnTo>
                  <a:lnTo>
                    <a:pt x="166905" y="52249"/>
                  </a:lnTo>
                  <a:lnTo>
                    <a:pt x="175711" y="52560"/>
                  </a:lnTo>
                  <a:lnTo>
                    <a:pt x="183476" y="53401"/>
                  </a:lnTo>
                  <a:lnTo>
                    <a:pt x="190259" y="54635"/>
                  </a:lnTo>
                  <a:lnTo>
                    <a:pt x="196119" y="56123"/>
                  </a:lnTo>
                  <a:lnTo>
                    <a:pt x="200308" y="6177"/>
                  </a:lnTo>
                  <a:lnTo>
                    <a:pt x="189441" y="3445"/>
                  </a:lnTo>
                  <a:lnTo>
                    <a:pt x="178476" y="1518"/>
                  </a:lnTo>
                  <a:lnTo>
                    <a:pt x="167354" y="376"/>
                  </a:lnTo>
                  <a:lnTo>
                    <a:pt x="156016" y="0"/>
                  </a:lnTo>
                  <a:close/>
                </a:path>
              </a:pathLst>
            </a:custGeom>
            <a:solidFill>
              <a:srgbClr val="E453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2930118" y="10201306"/>
            <a:ext cx="299085" cy="381635"/>
          </a:xfrm>
          <a:custGeom>
            <a:avLst/>
            <a:gdLst/>
            <a:ahLst/>
            <a:cxnLst/>
            <a:rect l="l" t="t" r="r" b="b"/>
            <a:pathLst>
              <a:path w="299085" h="381634">
                <a:moveTo>
                  <a:pt x="298742" y="158076"/>
                </a:moveTo>
                <a:lnTo>
                  <a:pt x="290537" y="94132"/>
                </a:lnTo>
                <a:lnTo>
                  <a:pt x="269582" y="50228"/>
                </a:lnTo>
                <a:lnTo>
                  <a:pt x="241325" y="22618"/>
                </a:lnTo>
                <a:lnTo>
                  <a:pt x="201523" y="5232"/>
                </a:lnTo>
                <a:lnTo>
                  <a:pt x="167474" y="0"/>
                </a:lnTo>
                <a:lnTo>
                  <a:pt x="128727" y="4953"/>
                </a:lnTo>
                <a:lnTo>
                  <a:pt x="93637" y="19075"/>
                </a:lnTo>
                <a:lnTo>
                  <a:pt x="64096" y="41249"/>
                </a:lnTo>
                <a:lnTo>
                  <a:pt x="41948" y="70358"/>
                </a:lnTo>
                <a:lnTo>
                  <a:pt x="40398" y="25260"/>
                </a:lnTo>
                <a:lnTo>
                  <a:pt x="40309" y="22618"/>
                </a:lnTo>
                <a:lnTo>
                  <a:pt x="40182" y="19075"/>
                </a:lnTo>
                <a:lnTo>
                  <a:pt x="40119" y="17145"/>
                </a:lnTo>
                <a:lnTo>
                  <a:pt x="39992" y="13665"/>
                </a:lnTo>
                <a:lnTo>
                  <a:pt x="39890" y="10452"/>
                </a:lnTo>
                <a:lnTo>
                  <a:pt x="39814" y="8432"/>
                </a:lnTo>
                <a:lnTo>
                  <a:pt x="0" y="8432"/>
                </a:lnTo>
                <a:lnTo>
                  <a:pt x="152" y="10452"/>
                </a:lnTo>
                <a:lnTo>
                  <a:pt x="1600" y="31407"/>
                </a:lnTo>
                <a:lnTo>
                  <a:pt x="2387" y="48463"/>
                </a:lnTo>
                <a:lnTo>
                  <a:pt x="2476" y="50228"/>
                </a:lnTo>
                <a:lnTo>
                  <a:pt x="2565" y="52324"/>
                </a:lnTo>
                <a:lnTo>
                  <a:pt x="2882" y="65354"/>
                </a:lnTo>
                <a:lnTo>
                  <a:pt x="3009" y="70358"/>
                </a:lnTo>
                <a:lnTo>
                  <a:pt x="3111" y="74358"/>
                </a:lnTo>
                <a:lnTo>
                  <a:pt x="3149" y="81457"/>
                </a:lnTo>
                <a:lnTo>
                  <a:pt x="3276" y="381241"/>
                </a:lnTo>
                <a:lnTo>
                  <a:pt x="45275" y="381241"/>
                </a:lnTo>
                <a:lnTo>
                  <a:pt x="45275" y="376008"/>
                </a:lnTo>
                <a:lnTo>
                  <a:pt x="45275" y="151193"/>
                </a:lnTo>
                <a:lnTo>
                  <a:pt x="66027" y="85686"/>
                </a:lnTo>
                <a:lnTo>
                  <a:pt x="122275" y="42684"/>
                </a:lnTo>
                <a:lnTo>
                  <a:pt x="157518" y="36639"/>
                </a:lnTo>
                <a:lnTo>
                  <a:pt x="209448" y="49555"/>
                </a:lnTo>
                <a:lnTo>
                  <a:pt x="239509" y="81457"/>
                </a:lnTo>
                <a:lnTo>
                  <a:pt x="253390" y="122072"/>
                </a:lnTo>
                <a:lnTo>
                  <a:pt x="256755" y="161137"/>
                </a:lnTo>
                <a:lnTo>
                  <a:pt x="256755" y="381241"/>
                </a:lnTo>
                <a:lnTo>
                  <a:pt x="298742" y="381241"/>
                </a:lnTo>
                <a:lnTo>
                  <a:pt x="298742" y="376008"/>
                </a:lnTo>
                <a:lnTo>
                  <a:pt x="298742" y="158076"/>
                </a:lnTo>
                <a:close/>
              </a:path>
            </a:pathLst>
          </a:custGeom>
          <a:solidFill>
            <a:srgbClr val="E85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313201" y="10201319"/>
            <a:ext cx="292100" cy="389255"/>
          </a:xfrm>
          <a:custGeom>
            <a:avLst/>
            <a:gdLst/>
            <a:ahLst/>
            <a:cxnLst/>
            <a:rect l="l" t="t" r="r" b="b"/>
            <a:pathLst>
              <a:path w="292100" h="389254">
                <a:moveTo>
                  <a:pt x="291490" y="24688"/>
                </a:moveTo>
                <a:lnTo>
                  <a:pt x="289775" y="23469"/>
                </a:lnTo>
                <a:lnTo>
                  <a:pt x="275704" y="15824"/>
                </a:lnTo>
                <a:lnTo>
                  <a:pt x="253898" y="8191"/>
                </a:lnTo>
                <a:lnTo>
                  <a:pt x="239534" y="5232"/>
                </a:lnTo>
                <a:lnTo>
                  <a:pt x="225513" y="2336"/>
                </a:lnTo>
                <a:lnTo>
                  <a:pt x="145580" y="4864"/>
                </a:lnTo>
                <a:lnTo>
                  <a:pt x="104368" y="18923"/>
                </a:lnTo>
                <a:lnTo>
                  <a:pt x="68884" y="41351"/>
                </a:lnTo>
                <a:lnTo>
                  <a:pt x="39916" y="71361"/>
                </a:lnTo>
                <a:lnTo>
                  <a:pt x="18262" y="108115"/>
                </a:lnTo>
                <a:lnTo>
                  <a:pt x="4699" y="150825"/>
                </a:lnTo>
                <a:lnTo>
                  <a:pt x="0" y="198653"/>
                </a:lnTo>
                <a:lnTo>
                  <a:pt x="5829" y="250786"/>
                </a:lnTo>
                <a:lnTo>
                  <a:pt x="22948" y="297764"/>
                </a:lnTo>
                <a:lnTo>
                  <a:pt x="49898" y="335775"/>
                </a:lnTo>
                <a:lnTo>
                  <a:pt x="85623" y="364464"/>
                </a:lnTo>
                <a:lnTo>
                  <a:pt x="128955" y="382574"/>
                </a:lnTo>
                <a:lnTo>
                  <a:pt x="178739" y="388899"/>
                </a:lnTo>
                <a:lnTo>
                  <a:pt x="207352" y="387350"/>
                </a:lnTo>
                <a:lnTo>
                  <a:pt x="229971" y="383654"/>
                </a:lnTo>
                <a:lnTo>
                  <a:pt x="235318" y="382790"/>
                </a:lnTo>
                <a:lnTo>
                  <a:pt x="262280" y="375272"/>
                </a:lnTo>
                <a:lnTo>
                  <a:pt x="287845" y="364909"/>
                </a:lnTo>
                <a:lnTo>
                  <a:pt x="289941" y="363893"/>
                </a:lnTo>
                <a:lnTo>
                  <a:pt x="280758" y="337019"/>
                </a:lnTo>
                <a:lnTo>
                  <a:pt x="278307" y="329831"/>
                </a:lnTo>
                <a:lnTo>
                  <a:pt x="237451" y="345503"/>
                </a:lnTo>
                <a:lnTo>
                  <a:pt x="184873" y="352259"/>
                </a:lnTo>
                <a:lnTo>
                  <a:pt x="137198" y="344970"/>
                </a:lnTo>
                <a:lnTo>
                  <a:pt x="97650" y="324104"/>
                </a:lnTo>
                <a:lnTo>
                  <a:pt x="67665" y="291223"/>
                </a:lnTo>
                <a:lnTo>
                  <a:pt x="48641" y="247865"/>
                </a:lnTo>
                <a:lnTo>
                  <a:pt x="41986" y="195592"/>
                </a:lnTo>
                <a:lnTo>
                  <a:pt x="47510" y="148678"/>
                </a:lnTo>
                <a:lnTo>
                  <a:pt x="64439" y="105460"/>
                </a:lnTo>
                <a:lnTo>
                  <a:pt x="93281" y="69799"/>
                </a:lnTo>
                <a:lnTo>
                  <a:pt x="134531" y="45567"/>
                </a:lnTo>
                <a:lnTo>
                  <a:pt x="188696" y="36626"/>
                </a:lnTo>
                <a:lnTo>
                  <a:pt x="211937" y="37960"/>
                </a:lnTo>
                <a:lnTo>
                  <a:pt x="233946" y="41935"/>
                </a:lnTo>
                <a:lnTo>
                  <a:pt x="254635" y="48526"/>
                </a:lnTo>
                <a:lnTo>
                  <a:pt x="273951" y="57734"/>
                </a:lnTo>
                <a:lnTo>
                  <a:pt x="276466" y="59156"/>
                </a:lnTo>
                <a:lnTo>
                  <a:pt x="279692" y="51777"/>
                </a:lnTo>
                <a:lnTo>
                  <a:pt x="291490" y="24688"/>
                </a:lnTo>
                <a:close/>
              </a:path>
            </a:pathLst>
          </a:custGeom>
          <a:solidFill>
            <a:srgbClr val="E85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85337" y="10033603"/>
            <a:ext cx="295910" cy="549275"/>
          </a:xfrm>
          <a:custGeom>
            <a:avLst/>
            <a:gdLst/>
            <a:ahLst/>
            <a:cxnLst/>
            <a:rect l="l" t="t" r="r" b="b"/>
            <a:pathLst>
              <a:path w="295910" h="549275">
                <a:moveTo>
                  <a:pt x="295465" y="325018"/>
                </a:moveTo>
                <a:lnTo>
                  <a:pt x="287312" y="261378"/>
                </a:lnTo>
                <a:lnTo>
                  <a:pt x="266598" y="217944"/>
                </a:lnTo>
                <a:lnTo>
                  <a:pt x="266484" y="217690"/>
                </a:lnTo>
                <a:lnTo>
                  <a:pt x="238391" y="190207"/>
                </a:lnTo>
                <a:lnTo>
                  <a:pt x="198932" y="172935"/>
                </a:lnTo>
                <a:lnTo>
                  <a:pt x="164973" y="167703"/>
                </a:lnTo>
                <a:lnTo>
                  <a:pt x="144767" y="169113"/>
                </a:lnTo>
                <a:lnTo>
                  <a:pt x="106692" y="180086"/>
                </a:lnTo>
                <a:lnTo>
                  <a:pt x="63055" y="209931"/>
                </a:lnTo>
                <a:lnTo>
                  <a:pt x="41998" y="237236"/>
                </a:lnTo>
                <a:lnTo>
                  <a:pt x="41998" y="5245"/>
                </a:lnTo>
                <a:lnTo>
                  <a:pt x="41998" y="0"/>
                </a:lnTo>
                <a:lnTo>
                  <a:pt x="0" y="0"/>
                </a:lnTo>
                <a:lnTo>
                  <a:pt x="0" y="548944"/>
                </a:lnTo>
                <a:lnTo>
                  <a:pt x="41998" y="548944"/>
                </a:lnTo>
                <a:lnTo>
                  <a:pt x="41998" y="543712"/>
                </a:lnTo>
                <a:lnTo>
                  <a:pt x="41998" y="321957"/>
                </a:lnTo>
                <a:lnTo>
                  <a:pt x="63957" y="253314"/>
                </a:lnTo>
                <a:lnTo>
                  <a:pt x="120624" y="211061"/>
                </a:lnTo>
                <a:lnTo>
                  <a:pt x="155016" y="205105"/>
                </a:lnTo>
                <a:lnTo>
                  <a:pt x="206540" y="217944"/>
                </a:lnTo>
                <a:lnTo>
                  <a:pt x="236372" y="249643"/>
                </a:lnTo>
                <a:lnTo>
                  <a:pt x="250139" y="290017"/>
                </a:lnTo>
                <a:lnTo>
                  <a:pt x="253479" y="328841"/>
                </a:lnTo>
                <a:lnTo>
                  <a:pt x="253479" y="548944"/>
                </a:lnTo>
                <a:lnTo>
                  <a:pt x="295465" y="548944"/>
                </a:lnTo>
                <a:lnTo>
                  <a:pt x="295465" y="543712"/>
                </a:lnTo>
                <a:lnTo>
                  <a:pt x="295465" y="325018"/>
                </a:lnTo>
                <a:close/>
              </a:path>
            </a:pathLst>
          </a:custGeom>
          <a:solidFill>
            <a:srgbClr val="E85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84294" y="10072655"/>
            <a:ext cx="64769" cy="509905"/>
          </a:xfrm>
          <a:custGeom>
            <a:avLst/>
            <a:gdLst/>
            <a:ahLst/>
            <a:cxnLst/>
            <a:rect l="l" t="t" r="r" b="b"/>
            <a:pathLst>
              <a:path w="64770" h="509904">
                <a:moveTo>
                  <a:pt x="53467" y="137083"/>
                </a:moveTo>
                <a:lnTo>
                  <a:pt x="11468" y="137083"/>
                </a:lnTo>
                <a:lnTo>
                  <a:pt x="11468" y="509892"/>
                </a:lnTo>
                <a:lnTo>
                  <a:pt x="53467" y="509892"/>
                </a:lnTo>
                <a:lnTo>
                  <a:pt x="53467" y="504659"/>
                </a:lnTo>
                <a:lnTo>
                  <a:pt x="53467" y="142316"/>
                </a:lnTo>
                <a:lnTo>
                  <a:pt x="53467" y="137083"/>
                </a:lnTo>
                <a:close/>
              </a:path>
              <a:path w="64770" h="509904">
                <a:moveTo>
                  <a:pt x="64198" y="34785"/>
                </a:moveTo>
                <a:lnTo>
                  <a:pt x="61785" y="21399"/>
                </a:lnTo>
                <a:lnTo>
                  <a:pt x="61734" y="21120"/>
                </a:lnTo>
                <a:lnTo>
                  <a:pt x="55003" y="10083"/>
                </a:lnTo>
                <a:lnTo>
                  <a:pt x="48399" y="5245"/>
                </a:lnTo>
                <a:lnTo>
                  <a:pt x="45059" y="2794"/>
                </a:lnTo>
                <a:lnTo>
                  <a:pt x="45364" y="2794"/>
                </a:lnTo>
                <a:lnTo>
                  <a:pt x="32473" y="0"/>
                </a:lnTo>
                <a:lnTo>
                  <a:pt x="19977" y="2794"/>
                </a:lnTo>
                <a:lnTo>
                  <a:pt x="9626" y="10325"/>
                </a:lnTo>
                <a:lnTo>
                  <a:pt x="2590" y="21399"/>
                </a:lnTo>
                <a:lnTo>
                  <a:pt x="0" y="34785"/>
                </a:lnTo>
                <a:lnTo>
                  <a:pt x="2387" y="48145"/>
                </a:lnTo>
                <a:lnTo>
                  <a:pt x="8966" y="58953"/>
                </a:lnTo>
                <a:lnTo>
                  <a:pt x="18910" y="66255"/>
                </a:lnTo>
                <a:lnTo>
                  <a:pt x="19189" y="66255"/>
                </a:lnTo>
                <a:lnTo>
                  <a:pt x="30949" y="68795"/>
                </a:lnTo>
                <a:lnTo>
                  <a:pt x="44272" y="66255"/>
                </a:lnTo>
                <a:lnTo>
                  <a:pt x="48272" y="63563"/>
                </a:lnTo>
                <a:lnTo>
                  <a:pt x="54800" y="59182"/>
                </a:lnTo>
                <a:lnTo>
                  <a:pt x="61709" y="48412"/>
                </a:lnTo>
                <a:lnTo>
                  <a:pt x="64198" y="34785"/>
                </a:lnTo>
                <a:close/>
              </a:path>
            </a:pathLst>
          </a:custGeom>
          <a:solidFill>
            <a:srgbClr val="E85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226801" y="10201306"/>
            <a:ext cx="223520" cy="389255"/>
          </a:xfrm>
          <a:custGeom>
            <a:avLst/>
            <a:gdLst/>
            <a:ahLst/>
            <a:cxnLst/>
            <a:rect l="l" t="t" r="r" b="b"/>
            <a:pathLst>
              <a:path w="223520" h="389254">
                <a:moveTo>
                  <a:pt x="223393" y="281381"/>
                </a:moveTo>
                <a:lnTo>
                  <a:pt x="200482" y="216103"/>
                </a:lnTo>
                <a:lnTo>
                  <a:pt x="170459" y="191262"/>
                </a:lnTo>
                <a:lnTo>
                  <a:pt x="126822" y="170205"/>
                </a:lnTo>
                <a:lnTo>
                  <a:pt x="94018" y="155028"/>
                </a:lnTo>
                <a:lnTo>
                  <a:pt x="70866" y="139255"/>
                </a:lnTo>
                <a:lnTo>
                  <a:pt x="57150" y="120624"/>
                </a:lnTo>
                <a:lnTo>
                  <a:pt x="52616" y="96824"/>
                </a:lnTo>
                <a:lnTo>
                  <a:pt x="56680" y="74498"/>
                </a:lnTo>
                <a:lnTo>
                  <a:pt x="69151" y="54978"/>
                </a:lnTo>
                <a:lnTo>
                  <a:pt x="90512" y="41135"/>
                </a:lnTo>
                <a:lnTo>
                  <a:pt x="121158" y="35890"/>
                </a:lnTo>
                <a:lnTo>
                  <a:pt x="121399" y="35890"/>
                </a:lnTo>
                <a:lnTo>
                  <a:pt x="159829" y="41338"/>
                </a:lnTo>
                <a:lnTo>
                  <a:pt x="195795" y="59423"/>
                </a:lnTo>
                <a:lnTo>
                  <a:pt x="199326" y="51777"/>
                </a:lnTo>
                <a:lnTo>
                  <a:pt x="199428" y="51549"/>
                </a:lnTo>
                <a:lnTo>
                  <a:pt x="211810" y="24714"/>
                </a:lnTo>
                <a:lnTo>
                  <a:pt x="210045" y="23456"/>
                </a:lnTo>
                <a:lnTo>
                  <a:pt x="192849" y="13614"/>
                </a:lnTo>
                <a:lnTo>
                  <a:pt x="172618" y="6146"/>
                </a:lnTo>
                <a:lnTo>
                  <a:pt x="168275" y="5245"/>
                </a:lnTo>
                <a:lnTo>
                  <a:pt x="150596" y="1574"/>
                </a:lnTo>
                <a:lnTo>
                  <a:pt x="77114" y="8826"/>
                </a:lnTo>
                <a:lnTo>
                  <a:pt x="40817" y="32054"/>
                </a:lnTo>
                <a:lnTo>
                  <a:pt x="18796" y="64795"/>
                </a:lnTo>
                <a:lnTo>
                  <a:pt x="11391" y="102184"/>
                </a:lnTo>
                <a:lnTo>
                  <a:pt x="17373" y="133515"/>
                </a:lnTo>
                <a:lnTo>
                  <a:pt x="35280" y="161150"/>
                </a:lnTo>
                <a:lnTo>
                  <a:pt x="64998" y="184988"/>
                </a:lnTo>
                <a:lnTo>
                  <a:pt x="141871" y="221932"/>
                </a:lnTo>
                <a:lnTo>
                  <a:pt x="165277" y="240017"/>
                </a:lnTo>
                <a:lnTo>
                  <a:pt x="178193" y="260819"/>
                </a:lnTo>
                <a:lnTo>
                  <a:pt x="182168" y="285965"/>
                </a:lnTo>
                <a:lnTo>
                  <a:pt x="176390" y="313893"/>
                </a:lnTo>
                <a:lnTo>
                  <a:pt x="159829" y="335013"/>
                </a:lnTo>
                <a:lnTo>
                  <a:pt x="133642" y="348373"/>
                </a:lnTo>
                <a:lnTo>
                  <a:pt x="99021" y="353047"/>
                </a:lnTo>
                <a:lnTo>
                  <a:pt x="73418" y="350456"/>
                </a:lnTo>
                <a:lnTo>
                  <a:pt x="31762" y="335965"/>
                </a:lnTo>
                <a:lnTo>
                  <a:pt x="15100" y="326555"/>
                </a:lnTo>
                <a:lnTo>
                  <a:pt x="0" y="362051"/>
                </a:lnTo>
                <a:lnTo>
                  <a:pt x="46278" y="382193"/>
                </a:lnTo>
                <a:lnTo>
                  <a:pt x="96710" y="388899"/>
                </a:lnTo>
                <a:lnTo>
                  <a:pt x="131648" y="383667"/>
                </a:lnTo>
                <a:lnTo>
                  <a:pt x="148475" y="381152"/>
                </a:lnTo>
                <a:lnTo>
                  <a:pt x="188468" y="359257"/>
                </a:lnTo>
                <a:lnTo>
                  <a:pt x="214249" y="325310"/>
                </a:lnTo>
                <a:lnTo>
                  <a:pt x="223393" y="281381"/>
                </a:lnTo>
                <a:close/>
              </a:path>
            </a:pathLst>
          </a:custGeom>
          <a:solidFill>
            <a:srgbClr val="E85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10786" y="10201319"/>
            <a:ext cx="314325" cy="389255"/>
          </a:xfrm>
          <a:custGeom>
            <a:avLst/>
            <a:gdLst/>
            <a:ahLst/>
            <a:cxnLst/>
            <a:rect l="l" t="t" r="r" b="b"/>
            <a:pathLst>
              <a:path w="314325" h="389254">
                <a:moveTo>
                  <a:pt x="313855" y="168783"/>
                </a:moveTo>
                <a:lnTo>
                  <a:pt x="312915" y="150863"/>
                </a:lnTo>
                <a:lnTo>
                  <a:pt x="312889" y="150291"/>
                </a:lnTo>
                <a:lnTo>
                  <a:pt x="307543" y="117348"/>
                </a:lnTo>
                <a:lnTo>
                  <a:pt x="294093" y="77914"/>
                </a:lnTo>
                <a:lnTo>
                  <a:pt x="270357" y="42214"/>
                </a:lnTo>
                <a:lnTo>
                  <a:pt x="270357" y="159283"/>
                </a:lnTo>
                <a:lnTo>
                  <a:pt x="43129" y="159283"/>
                </a:lnTo>
                <a:lnTo>
                  <a:pt x="54444" y="115925"/>
                </a:lnTo>
                <a:lnTo>
                  <a:pt x="54508" y="115697"/>
                </a:lnTo>
                <a:lnTo>
                  <a:pt x="77584" y="75971"/>
                </a:lnTo>
                <a:lnTo>
                  <a:pt x="113347" y="47167"/>
                </a:lnTo>
                <a:lnTo>
                  <a:pt x="112966" y="47167"/>
                </a:lnTo>
                <a:lnTo>
                  <a:pt x="163436" y="35864"/>
                </a:lnTo>
                <a:lnTo>
                  <a:pt x="180238" y="37211"/>
                </a:lnTo>
                <a:lnTo>
                  <a:pt x="205333" y="43116"/>
                </a:lnTo>
                <a:lnTo>
                  <a:pt x="237718" y="64871"/>
                </a:lnTo>
                <a:lnTo>
                  <a:pt x="264744" y="115112"/>
                </a:lnTo>
                <a:lnTo>
                  <a:pt x="270357" y="159283"/>
                </a:lnTo>
                <a:lnTo>
                  <a:pt x="270357" y="42214"/>
                </a:lnTo>
                <a:lnTo>
                  <a:pt x="268833" y="39916"/>
                </a:lnTo>
                <a:lnTo>
                  <a:pt x="228041" y="11303"/>
                </a:lnTo>
                <a:lnTo>
                  <a:pt x="195834" y="5232"/>
                </a:lnTo>
                <a:lnTo>
                  <a:pt x="168033" y="0"/>
                </a:lnTo>
                <a:lnTo>
                  <a:pt x="120688" y="6565"/>
                </a:lnTo>
                <a:lnTo>
                  <a:pt x="79806" y="25488"/>
                </a:lnTo>
                <a:lnTo>
                  <a:pt x="46329" y="55613"/>
                </a:lnTo>
                <a:lnTo>
                  <a:pt x="21234" y="95796"/>
                </a:lnTo>
                <a:lnTo>
                  <a:pt x="5473" y="144881"/>
                </a:lnTo>
                <a:lnTo>
                  <a:pt x="0" y="201714"/>
                </a:lnTo>
                <a:lnTo>
                  <a:pt x="5676" y="254457"/>
                </a:lnTo>
                <a:lnTo>
                  <a:pt x="22009" y="299999"/>
                </a:lnTo>
                <a:lnTo>
                  <a:pt x="48018" y="337286"/>
                </a:lnTo>
                <a:lnTo>
                  <a:pt x="82715" y="365252"/>
                </a:lnTo>
                <a:lnTo>
                  <a:pt x="125095" y="382803"/>
                </a:lnTo>
                <a:lnTo>
                  <a:pt x="174155" y="388899"/>
                </a:lnTo>
                <a:lnTo>
                  <a:pt x="218605" y="386156"/>
                </a:lnTo>
                <a:lnTo>
                  <a:pt x="276644" y="371640"/>
                </a:lnTo>
                <a:lnTo>
                  <a:pt x="292950" y="363778"/>
                </a:lnTo>
                <a:lnTo>
                  <a:pt x="284543" y="337858"/>
                </a:lnTo>
                <a:lnTo>
                  <a:pt x="282168" y="330542"/>
                </a:lnTo>
                <a:lnTo>
                  <a:pt x="279476" y="331838"/>
                </a:lnTo>
                <a:lnTo>
                  <a:pt x="261645" y="339509"/>
                </a:lnTo>
                <a:lnTo>
                  <a:pt x="240068" y="346024"/>
                </a:lnTo>
                <a:lnTo>
                  <a:pt x="213017" y="350558"/>
                </a:lnTo>
                <a:lnTo>
                  <a:pt x="178752" y="352259"/>
                </a:lnTo>
                <a:lnTo>
                  <a:pt x="131267" y="345440"/>
                </a:lnTo>
                <a:lnTo>
                  <a:pt x="93167" y="325462"/>
                </a:lnTo>
                <a:lnTo>
                  <a:pt x="65062" y="293027"/>
                </a:lnTo>
                <a:lnTo>
                  <a:pt x="47586" y="248945"/>
                </a:lnTo>
                <a:lnTo>
                  <a:pt x="41236" y="193611"/>
                </a:lnTo>
                <a:lnTo>
                  <a:pt x="311810" y="193611"/>
                </a:lnTo>
                <a:lnTo>
                  <a:pt x="313855" y="184391"/>
                </a:lnTo>
                <a:lnTo>
                  <a:pt x="313855" y="168783"/>
                </a:lnTo>
                <a:close/>
              </a:path>
            </a:pathLst>
          </a:custGeom>
          <a:solidFill>
            <a:srgbClr val="E85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821006" y="9254409"/>
            <a:ext cx="123189" cy="283845"/>
          </a:xfrm>
          <a:custGeom>
            <a:avLst/>
            <a:gdLst/>
            <a:ahLst/>
            <a:cxnLst/>
            <a:rect l="l" t="t" r="r" b="b"/>
            <a:pathLst>
              <a:path w="123189" h="283845">
                <a:moveTo>
                  <a:pt x="61495" y="0"/>
                </a:moveTo>
                <a:lnTo>
                  <a:pt x="37556" y="11135"/>
                </a:lnTo>
                <a:lnTo>
                  <a:pt x="18009" y="41502"/>
                </a:lnTo>
                <a:lnTo>
                  <a:pt x="4831" y="86541"/>
                </a:lnTo>
                <a:lnTo>
                  <a:pt x="0" y="141692"/>
                </a:lnTo>
                <a:lnTo>
                  <a:pt x="4831" y="196842"/>
                </a:lnTo>
                <a:lnTo>
                  <a:pt x="18009" y="241881"/>
                </a:lnTo>
                <a:lnTo>
                  <a:pt x="37556" y="272248"/>
                </a:lnTo>
                <a:lnTo>
                  <a:pt x="61495" y="283384"/>
                </a:lnTo>
                <a:lnTo>
                  <a:pt x="85428" y="272248"/>
                </a:lnTo>
                <a:lnTo>
                  <a:pt x="104971" y="241881"/>
                </a:lnTo>
                <a:lnTo>
                  <a:pt x="118148" y="196842"/>
                </a:lnTo>
                <a:lnTo>
                  <a:pt x="122980" y="141692"/>
                </a:lnTo>
                <a:lnTo>
                  <a:pt x="118148" y="86541"/>
                </a:lnTo>
                <a:lnTo>
                  <a:pt x="104971" y="41502"/>
                </a:lnTo>
                <a:lnTo>
                  <a:pt x="85428" y="11135"/>
                </a:lnTo>
                <a:lnTo>
                  <a:pt x="61495" y="0"/>
                </a:lnTo>
                <a:close/>
              </a:path>
            </a:pathLst>
          </a:custGeom>
          <a:solidFill>
            <a:srgbClr val="E45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11995" y="6316135"/>
            <a:ext cx="558800" cy="558800"/>
          </a:xfrm>
          <a:custGeom>
            <a:avLst/>
            <a:gdLst/>
            <a:ahLst/>
            <a:cxnLst/>
            <a:rect l="l" t="t" r="r" b="b"/>
            <a:pathLst>
              <a:path w="558800" h="558800">
                <a:moveTo>
                  <a:pt x="279342" y="0"/>
                </a:moveTo>
                <a:lnTo>
                  <a:pt x="234091" y="3658"/>
                </a:lnTo>
                <a:lnTo>
                  <a:pt x="191156" y="14232"/>
                </a:lnTo>
                <a:lnTo>
                  <a:pt x="151112" y="31148"/>
                </a:lnTo>
                <a:lnTo>
                  <a:pt x="114533" y="53832"/>
                </a:lnTo>
                <a:lnTo>
                  <a:pt x="81993" y="81710"/>
                </a:lnTo>
                <a:lnTo>
                  <a:pt x="54068" y="114209"/>
                </a:lnTo>
                <a:lnTo>
                  <a:pt x="31331" y="150755"/>
                </a:lnTo>
                <a:lnTo>
                  <a:pt x="14358" y="190773"/>
                </a:lnTo>
                <a:lnTo>
                  <a:pt x="3827" y="233270"/>
                </a:lnTo>
                <a:lnTo>
                  <a:pt x="3723" y="233691"/>
                </a:lnTo>
                <a:lnTo>
                  <a:pt x="0" y="278933"/>
                </a:lnTo>
                <a:lnTo>
                  <a:pt x="3594" y="324266"/>
                </a:lnTo>
                <a:lnTo>
                  <a:pt x="14142" y="367285"/>
                </a:lnTo>
                <a:lnTo>
                  <a:pt x="31064" y="407412"/>
                </a:lnTo>
                <a:lnTo>
                  <a:pt x="53784" y="444067"/>
                </a:lnTo>
                <a:lnTo>
                  <a:pt x="81721" y="476672"/>
                </a:lnTo>
                <a:lnTo>
                  <a:pt x="114297" y="504647"/>
                </a:lnTo>
                <a:lnTo>
                  <a:pt x="150935" y="527413"/>
                </a:lnTo>
                <a:lnTo>
                  <a:pt x="191054" y="544390"/>
                </a:lnTo>
                <a:lnTo>
                  <a:pt x="234077" y="555000"/>
                </a:lnTo>
                <a:lnTo>
                  <a:pt x="279426" y="558663"/>
                </a:lnTo>
                <a:lnTo>
                  <a:pt x="324642" y="555000"/>
                </a:lnTo>
                <a:lnTo>
                  <a:pt x="367696" y="544390"/>
                </a:lnTo>
                <a:lnTo>
                  <a:pt x="407818" y="527413"/>
                </a:lnTo>
                <a:lnTo>
                  <a:pt x="444455" y="504647"/>
                </a:lnTo>
                <a:lnTo>
                  <a:pt x="477032" y="476672"/>
                </a:lnTo>
                <a:lnTo>
                  <a:pt x="504972" y="444067"/>
                </a:lnTo>
                <a:lnTo>
                  <a:pt x="516952" y="424755"/>
                </a:lnTo>
                <a:lnTo>
                  <a:pt x="349258" y="424755"/>
                </a:lnTo>
                <a:lnTo>
                  <a:pt x="333077" y="421757"/>
                </a:lnTo>
                <a:lnTo>
                  <a:pt x="268913" y="391698"/>
                </a:lnTo>
                <a:lnTo>
                  <a:pt x="226708" y="361271"/>
                </a:lnTo>
                <a:lnTo>
                  <a:pt x="190655" y="324792"/>
                </a:lnTo>
                <a:lnTo>
                  <a:pt x="160884" y="282159"/>
                </a:lnTo>
                <a:lnTo>
                  <a:pt x="137524" y="233270"/>
                </a:lnTo>
                <a:lnTo>
                  <a:pt x="132602" y="213867"/>
                </a:lnTo>
                <a:lnTo>
                  <a:pt x="131311" y="207878"/>
                </a:lnTo>
                <a:lnTo>
                  <a:pt x="143377" y="167510"/>
                </a:lnTo>
                <a:lnTo>
                  <a:pt x="170371" y="137639"/>
                </a:lnTo>
                <a:lnTo>
                  <a:pt x="182601" y="131985"/>
                </a:lnTo>
                <a:lnTo>
                  <a:pt x="515765" y="131985"/>
                </a:lnTo>
                <a:lnTo>
                  <a:pt x="504695" y="114209"/>
                </a:lnTo>
                <a:lnTo>
                  <a:pt x="476759" y="81710"/>
                </a:lnTo>
                <a:lnTo>
                  <a:pt x="444212" y="53832"/>
                </a:lnTo>
                <a:lnTo>
                  <a:pt x="407629" y="31148"/>
                </a:lnTo>
                <a:lnTo>
                  <a:pt x="367585" y="14232"/>
                </a:lnTo>
                <a:lnTo>
                  <a:pt x="324650" y="3658"/>
                </a:lnTo>
                <a:lnTo>
                  <a:pt x="324783" y="3658"/>
                </a:lnTo>
                <a:lnTo>
                  <a:pt x="279342" y="0"/>
                </a:lnTo>
                <a:close/>
              </a:path>
              <a:path w="558800" h="558800">
                <a:moveTo>
                  <a:pt x="555821" y="316343"/>
                </a:moveTo>
                <a:lnTo>
                  <a:pt x="362210" y="316343"/>
                </a:lnTo>
                <a:lnTo>
                  <a:pt x="367575" y="317815"/>
                </a:lnTo>
                <a:lnTo>
                  <a:pt x="367365" y="317815"/>
                </a:lnTo>
                <a:lnTo>
                  <a:pt x="396811" y="345976"/>
                </a:lnTo>
                <a:lnTo>
                  <a:pt x="425085" y="375641"/>
                </a:lnTo>
                <a:lnTo>
                  <a:pt x="426553" y="380680"/>
                </a:lnTo>
                <a:lnTo>
                  <a:pt x="425173" y="385690"/>
                </a:lnTo>
                <a:lnTo>
                  <a:pt x="393483" y="414876"/>
                </a:lnTo>
                <a:lnTo>
                  <a:pt x="349258" y="424755"/>
                </a:lnTo>
                <a:lnTo>
                  <a:pt x="516952" y="424755"/>
                </a:lnTo>
                <a:lnTo>
                  <a:pt x="527696" y="407412"/>
                </a:lnTo>
                <a:lnTo>
                  <a:pt x="544625" y="367285"/>
                </a:lnTo>
                <a:lnTo>
                  <a:pt x="555180" y="324266"/>
                </a:lnTo>
                <a:lnTo>
                  <a:pt x="555705" y="317815"/>
                </a:lnTo>
                <a:lnTo>
                  <a:pt x="555821" y="316343"/>
                </a:lnTo>
                <a:close/>
              </a:path>
              <a:path w="558800" h="558800">
                <a:moveTo>
                  <a:pt x="515765" y="131985"/>
                </a:moveTo>
                <a:lnTo>
                  <a:pt x="182601" y="131985"/>
                </a:lnTo>
                <a:lnTo>
                  <a:pt x="201117" y="150185"/>
                </a:lnTo>
                <a:lnTo>
                  <a:pt x="213951" y="162946"/>
                </a:lnTo>
                <a:lnTo>
                  <a:pt x="226707" y="175784"/>
                </a:lnTo>
                <a:lnTo>
                  <a:pt x="245290" y="194789"/>
                </a:lnTo>
                <a:lnTo>
                  <a:pt x="244589" y="201198"/>
                </a:lnTo>
                <a:lnTo>
                  <a:pt x="238086" y="207878"/>
                </a:lnTo>
                <a:lnTo>
                  <a:pt x="231349" y="214699"/>
                </a:lnTo>
                <a:lnTo>
                  <a:pt x="217744" y="228226"/>
                </a:lnTo>
                <a:lnTo>
                  <a:pt x="210977" y="235029"/>
                </a:lnTo>
                <a:lnTo>
                  <a:pt x="204531" y="243640"/>
                </a:lnTo>
                <a:lnTo>
                  <a:pt x="201889" y="252518"/>
                </a:lnTo>
                <a:lnTo>
                  <a:pt x="203079" y="261651"/>
                </a:lnTo>
                <a:lnTo>
                  <a:pt x="226299" y="293736"/>
                </a:lnTo>
                <a:lnTo>
                  <a:pt x="267565" y="334150"/>
                </a:lnTo>
                <a:lnTo>
                  <a:pt x="299578" y="356371"/>
                </a:lnTo>
                <a:lnTo>
                  <a:pt x="308489" y="357338"/>
                </a:lnTo>
                <a:lnTo>
                  <a:pt x="317150" y="354801"/>
                </a:lnTo>
                <a:lnTo>
                  <a:pt x="325351" y="348795"/>
                </a:lnTo>
                <a:lnTo>
                  <a:pt x="331987" y="342173"/>
                </a:lnTo>
                <a:lnTo>
                  <a:pt x="345094" y="328765"/>
                </a:lnTo>
                <a:lnTo>
                  <a:pt x="351706" y="322126"/>
                </a:lnTo>
                <a:lnTo>
                  <a:pt x="357163" y="317815"/>
                </a:lnTo>
                <a:lnTo>
                  <a:pt x="362210" y="316343"/>
                </a:lnTo>
                <a:lnTo>
                  <a:pt x="555821" y="316343"/>
                </a:lnTo>
                <a:lnTo>
                  <a:pt x="558782" y="278933"/>
                </a:lnTo>
                <a:lnTo>
                  <a:pt x="555175" y="235029"/>
                </a:lnTo>
                <a:lnTo>
                  <a:pt x="544425" y="190773"/>
                </a:lnTo>
                <a:lnTo>
                  <a:pt x="527443" y="150755"/>
                </a:lnTo>
                <a:lnTo>
                  <a:pt x="515869" y="132153"/>
                </a:lnTo>
                <a:lnTo>
                  <a:pt x="515765" y="1319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12125" y="7032694"/>
            <a:ext cx="558800" cy="412115"/>
          </a:xfrm>
          <a:custGeom>
            <a:avLst/>
            <a:gdLst/>
            <a:ahLst/>
            <a:cxnLst/>
            <a:rect l="l" t="t" r="r" b="b"/>
            <a:pathLst>
              <a:path w="558800" h="412115">
                <a:moveTo>
                  <a:pt x="555688" y="61302"/>
                </a:moveTo>
                <a:lnTo>
                  <a:pt x="522693" y="14770"/>
                </a:lnTo>
                <a:lnTo>
                  <a:pt x="474446" y="38"/>
                </a:lnTo>
                <a:lnTo>
                  <a:pt x="279857" y="0"/>
                </a:lnTo>
                <a:lnTo>
                  <a:pt x="83527" y="50"/>
                </a:lnTo>
                <a:lnTo>
                  <a:pt x="35407" y="15062"/>
                </a:lnTo>
                <a:lnTo>
                  <a:pt x="5245" y="54864"/>
                </a:lnTo>
                <a:lnTo>
                  <a:pt x="2806" y="61544"/>
                </a:lnTo>
                <a:lnTo>
                  <a:pt x="3416" y="65455"/>
                </a:lnTo>
                <a:lnTo>
                  <a:pt x="54114" y="96177"/>
                </a:lnTo>
                <a:lnTo>
                  <a:pt x="277812" y="232638"/>
                </a:lnTo>
                <a:lnTo>
                  <a:pt x="281241" y="232689"/>
                </a:lnTo>
                <a:lnTo>
                  <a:pt x="555117" y="65443"/>
                </a:lnTo>
                <a:lnTo>
                  <a:pt x="555688" y="61302"/>
                </a:lnTo>
                <a:close/>
              </a:path>
              <a:path w="558800" h="412115">
                <a:moveTo>
                  <a:pt x="558520" y="116344"/>
                </a:moveTo>
                <a:lnTo>
                  <a:pt x="551827" y="120154"/>
                </a:lnTo>
                <a:lnTo>
                  <a:pt x="299935" y="273685"/>
                </a:lnTo>
                <a:lnTo>
                  <a:pt x="289471" y="278625"/>
                </a:lnTo>
                <a:lnTo>
                  <a:pt x="279209" y="280365"/>
                </a:lnTo>
                <a:lnTo>
                  <a:pt x="268922" y="278828"/>
                </a:lnTo>
                <a:lnTo>
                  <a:pt x="258406" y="273939"/>
                </a:lnTo>
                <a:lnTo>
                  <a:pt x="21247" y="128955"/>
                </a:lnTo>
                <a:lnTo>
                  <a:pt x="304" y="116357"/>
                </a:lnTo>
                <a:lnTo>
                  <a:pt x="0" y="120370"/>
                </a:lnTo>
                <a:lnTo>
                  <a:pt x="139" y="336067"/>
                </a:lnTo>
                <a:lnTo>
                  <a:pt x="1041" y="343166"/>
                </a:lnTo>
                <a:lnTo>
                  <a:pt x="32931" y="395122"/>
                </a:lnTo>
                <a:lnTo>
                  <a:pt x="85559" y="411467"/>
                </a:lnTo>
                <a:lnTo>
                  <a:pt x="471220" y="411492"/>
                </a:lnTo>
                <a:lnTo>
                  <a:pt x="506958" y="405193"/>
                </a:lnTo>
                <a:lnTo>
                  <a:pt x="534504" y="387413"/>
                </a:lnTo>
                <a:lnTo>
                  <a:pt x="552234" y="359778"/>
                </a:lnTo>
                <a:lnTo>
                  <a:pt x="558507" y="323938"/>
                </a:lnTo>
                <a:lnTo>
                  <a:pt x="558520" y="1163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1429559" y="7651615"/>
            <a:ext cx="523875" cy="509270"/>
            <a:chOff x="1429559" y="7651615"/>
            <a:chExt cx="523875" cy="509270"/>
          </a:xfrm>
        </p:grpSpPr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6683" y="7836438"/>
              <a:ext cx="209441" cy="13907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596174" y="7661014"/>
              <a:ext cx="189230" cy="490220"/>
            </a:xfrm>
            <a:custGeom>
              <a:avLst/>
              <a:gdLst/>
              <a:ahLst/>
              <a:cxnLst/>
              <a:rect l="l" t="t" r="r" b="b"/>
              <a:pathLst>
                <a:path w="189230" h="490220">
                  <a:moveTo>
                    <a:pt x="189077" y="139928"/>
                  </a:moveTo>
                  <a:lnTo>
                    <a:pt x="176733" y="94297"/>
                  </a:lnTo>
                  <a:lnTo>
                    <a:pt x="157010" y="51866"/>
                  </a:lnTo>
                  <a:lnTo>
                    <a:pt x="125425" y="12954"/>
                  </a:lnTo>
                  <a:lnTo>
                    <a:pt x="95694" y="0"/>
                  </a:lnTo>
                  <a:lnTo>
                    <a:pt x="80416" y="3073"/>
                  </a:lnTo>
                  <a:lnTo>
                    <a:pt x="44602" y="34696"/>
                  </a:lnTo>
                  <a:lnTo>
                    <a:pt x="15646" y="89306"/>
                  </a:lnTo>
                  <a:lnTo>
                    <a:pt x="1295" y="139928"/>
                  </a:lnTo>
                  <a:lnTo>
                    <a:pt x="189077" y="139928"/>
                  </a:lnTo>
                  <a:close/>
                </a:path>
                <a:path w="189230" h="490220">
                  <a:moveTo>
                    <a:pt x="189103" y="350062"/>
                  </a:moveTo>
                  <a:lnTo>
                    <a:pt x="0" y="350062"/>
                  </a:lnTo>
                  <a:lnTo>
                    <a:pt x="9296" y="380060"/>
                  </a:lnTo>
                  <a:lnTo>
                    <a:pt x="27393" y="427926"/>
                  </a:lnTo>
                  <a:lnTo>
                    <a:pt x="49491" y="462457"/>
                  </a:lnTo>
                  <a:lnTo>
                    <a:pt x="79959" y="486448"/>
                  </a:lnTo>
                  <a:lnTo>
                    <a:pt x="95542" y="489597"/>
                  </a:lnTo>
                  <a:lnTo>
                    <a:pt x="110972" y="486384"/>
                  </a:lnTo>
                  <a:lnTo>
                    <a:pt x="145948" y="455180"/>
                  </a:lnTo>
                  <a:lnTo>
                    <a:pt x="174790" y="400596"/>
                  </a:lnTo>
                  <a:lnTo>
                    <a:pt x="189103" y="3500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9559" y="7835907"/>
              <a:ext cx="124655" cy="14017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28927" y="7835867"/>
              <a:ext cx="124298" cy="14019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452714" y="7651616"/>
              <a:ext cx="478155" cy="509270"/>
            </a:xfrm>
            <a:custGeom>
              <a:avLst/>
              <a:gdLst/>
              <a:ahLst/>
              <a:cxnLst/>
              <a:rect l="l" t="t" r="r" b="b"/>
              <a:pathLst>
                <a:path w="478155" h="509270">
                  <a:moveTo>
                    <a:pt x="179489" y="76"/>
                  </a:moveTo>
                  <a:lnTo>
                    <a:pt x="134797" y="14198"/>
                  </a:lnTo>
                  <a:lnTo>
                    <a:pt x="89179" y="40703"/>
                  </a:lnTo>
                  <a:lnTo>
                    <a:pt x="47980" y="75044"/>
                  </a:lnTo>
                  <a:lnTo>
                    <a:pt x="16598" y="112661"/>
                  </a:lnTo>
                  <a:lnTo>
                    <a:pt x="431" y="149021"/>
                  </a:lnTo>
                  <a:lnTo>
                    <a:pt x="108813" y="149021"/>
                  </a:lnTo>
                  <a:lnTo>
                    <a:pt x="119253" y="108343"/>
                  </a:lnTo>
                  <a:lnTo>
                    <a:pt x="133337" y="69494"/>
                  </a:lnTo>
                  <a:lnTo>
                    <a:pt x="152819" y="33159"/>
                  </a:lnTo>
                  <a:lnTo>
                    <a:pt x="179489" y="76"/>
                  </a:lnTo>
                  <a:close/>
                </a:path>
                <a:path w="478155" h="509270">
                  <a:moveTo>
                    <a:pt x="180467" y="509066"/>
                  </a:moveTo>
                  <a:lnTo>
                    <a:pt x="152412" y="475665"/>
                  </a:lnTo>
                  <a:lnTo>
                    <a:pt x="133286" y="438442"/>
                  </a:lnTo>
                  <a:lnTo>
                    <a:pt x="119608" y="399275"/>
                  </a:lnTo>
                  <a:lnTo>
                    <a:pt x="106819" y="359549"/>
                  </a:lnTo>
                  <a:lnTo>
                    <a:pt x="0" y="359549"/>
                  </a:lnTo>
                  <a:lnTo>
                    <a:pt x="20078" y="398056"/>
                  </a:lnTo>
                  <a:lnTo>
                    <a:pt x="49364" y="434644"/>
                  </a:lnTo>
                  <a:lnTo>
                    <a:pt x="86677" y="466928"/>
                  </a:lnTo>
                  <a:lnTo>
                    <a:pt x="130771" y="492531"/>
                  </a:lnTo>
                  <a:lnTo>
                    <a:pt x="180467" y="509066"/>
                  </a:lnTo>
                  <a:close/>
                </a:path>
                <a:path w="478155" h="509270">
                  <a:moveTo>
                    <a:pt x="476758" y="359511"/>
                  </a:moveTo>
                  <a:lnTo>
                    <a:pt x="368604" y="359511"/>
                  </a:lnTo>
                  <a:lnTo>
                    <a:pt x="358203" y="400050"/>
                  </a:lnTo>
                  <a:lnTo>
                    <a:pt x="344131" y="438924"/>
                  </a:lnTo>
                  <a:lnTo>
                    <a:pt x="324561" y="475424"/>
                  </a:lnTo>
                  <a:lnTo>
                    <a:pt x="297637" y="508838"/>
                  </a:lnTo>
                  <a:lnTo>
                    <a:pt x="343763" y="493547"/>
                  </a:lnTo>
                  <a:lnTo>
                    <a:pt x="390207" y="466318"/>
                  </a:lnTo>
                  <a:lnTo>
                    <a:pt x="431507" y="431800"/>
                  </a:lnTo>
                  <a:lnTo>
                    <a:pt x="462178" y="394652"/>
                  </a:lnTo>
                  <a:lnTo>
                    <a:pt x="476758" y="359511"/>
                  </a:lnTo>
                  <a:close/>
                </a:path>
                <a:path w="478155" h="509270">
                  <a:moveTo>
                    <a:pt x="477545" y="149021"/>
                  </a:moveTo>
                  <a:lnTo>
                    <a:pt x="454545" y="106565"/>
                  </a:lnTo>
                  <a:lnTo>
                    <a:pt x="423049" y="68986"/>
                  </a:lnTo>
                  <a:lnTo>
                    <a:pt x="385076" y="37719"/>
                  </a:lnTo>
                  <a:lnTo>
                    <a:pt x="342646" y="14249"/>
                  </a:lnTo>
                  <a:lnTo>
                    <a:pt x="297802" y="0"/>
                  </a:lnTo>
                  <a:lnTo>
                    <a:pt x="324599" y="33248"/>
                  </a:lnTo>
                  <a:lnTo>
                    <a:pt x="344119" y="69697"/>
                  </a:lnTo>
                  <a:lnTo>
                    <a:pt x="358178" y="108559"/>
                  </a:lnTo>
                  <a:lnTo>
                    <a:pt x="368554" y="149021"/>
                  </a:lnTo>
                  <a:lnTo>
                    <a:pt x="477545" y="1490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335855" y="5348054"/>
            <a:ext cx="7818120" cy="2823210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0"/>
              </a:spcBef>
            </a:pPr>
            <a:r>
              <a:rPr sz="3250" b="1" dirty="0">
                <a:solidFill>
                  <a:srgbClr val="FFFFFF"/>
                </a:solidFill>
                <a:latin typeface="Poppins"/>
                <a:cs typeface="Poppins"/>
              </a:rPr>
              <a:t>Contact </a:t>
            </a:r>
            <a:r>
              <a:rPr sz="3250" b="1" spc="-10" dirty="0">
                <a:solidFill>
                  <a:srgbClr val="FFFFFF"/>
                </a:solidFill>
                <a:latin typeface="Poppins"/>
                <a:cs typeface="Poppins"/>
              </a:rPr>
              <a:t>Details:</a:t>
            </a:r>
            <a:endParaRPr sz="3250">
              <a:latin typeface="Poppins"/>
              <a:cs typeface="Poppins"/>
            </a:endParaRPr>
          </a:p>
          <a:p>
            <a:pPr marL="875030">
              <a:lnSpc>
                <a:spcPct val="100000"/>
              </a:lnSpc>
              <a:spcBef>
                <a:spcPts val="2005"/>
              </a:spcBef>
            </a:pPr>
            <a:r>
              <a:rPr sz="3250" dirty="0">
                <a:solidFill>
                  <a:srgbClr val="FFFFFF"/>
                </a:solidFill>
                <a:latin typeface="Poppins"/>
                <a:cs typeface="Poppins"/>
              </a:rPr>
              <a:t>888-305-</a:t>
            </a:r>
            <a:r>
              <a:rPr sz="3250" spc="-20" dirty="0">
                <a:solidFill>
                  <a:srgbClr val="FFFFFF"/>
                </a:solidFill>
                <a:latin typeface="Poppins"/>
                <a:cs typeface="Poppins"/>
              </a:rPr>
              <a:t>3876</a:t>
            </a:r>
            <a:endParaRPr sz="3250">
              <a:latin typeface="Poppins"/>
              <a:cs typeface="Poppins"/>
            </a:endParaRPr>
          </a:p>
          <a:p>
            <a:pPr marL="875030" marR="5080">
              <a:lnSpc>
                <a:spcPct val="131000"/>
              </a:lnSpc>
            </a:pPr>
            <a:r>
              <a:rPr sz="3250" spc="-10" dirty="0">
                <a:solidFill>
                  <a:srgbClr val="FFFFFF"/>
                </a:solidFill>
                <a:latin typeface="Poppins"/>
                <a:cs typeface="Poppins"/>
                <a:hlinkClick r:id="rId8"/>
              </a:rPr>
              <a:t>info@franchisesuccessteam.com</a:t>
            </a:r>
            <a:r>
              <a:rPr sz="3250" spc="-1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3250" spc="-10" dirty="0">
                <a:solidFill>
                  <a:srgbClr val="FFFFFF"/>
                </a:solidFill>
                <a:latin typeface="Poppins"/>
                <a:cs typeface="Poppins"/>
                <a:hlinkClick r:id="rId9"/>
              </a:rPr>
              <a:t>www.franchisesuccessteam.com</a:t>
            </a:r>
            <a:endParaRPr sz="3250">
              <a:latin typeface="Poppins"/>
              <a:cs typeface="Poppins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5725588" y="9749754"/>
            <a:ext cx="711200" cy="711200"/>
            <a:chOff x="15725588" y="9749754"/>
            <a:chExt cx="711200" cy="711200"/>
          </a:xfrm>
        </p:grpSpPr>
        <p:sp>
          <p:nvSpPr>
            <p:cNvPr id="43" name="object 43"/>
            <p:cNvSpPr/>
            <p:nvPr/>
          </p:nvSpPr>
          <p:spPr>
            <a:xfrm>
              <a:off x="15725588" y="9749754"/>
              <a:ext cx="711200" cy="711200"/>
            </a:xfrm>
            <a:custGeom>
              <a:avLst/>
              <a:gdLst/>
              <a:ahLst/>
              <a:cxnLst/>
              <a:rect l="l" t="t" r="r" b="b"/>
              <a:pathLst>
                <a:path w="711200" h="711200">
                  <a:moveTo>
                    <a:pt x="355591" y="0"/>
                  </a:moveTo>
                  <a:lnTo>
                    <a:pt x="307338" y="3246"/>
                  </a:lnTo>
                  <a:lnTo>
                    <a:pt x="261059" y="12702"/>
                  </a:lnTo>
                  <a:lnTo>
                    <a:pt x="217177" y="27945"/>
                  </a:lnTo>
                  <a:lnTo>
                    <a:pt x="176115" y="48550"/>
                  </a:lnTo>
                  <a:lnTo>
                    <a:pt x="138298" y="74094"/>
                  </a:lnTo>
                  <a:lnTo>
                    <a:pt x="104148" y="104153"/>
                  </a:lnTo>
                  <a:lnTo>
                    <a:pt x="74090" y="138304"/>
                  </a:lnTo>
                  <a:lnTo>
                    <a:pt x="48547" y="176123"/>
                  </a:lnTo>
                  <a:lnTo>
                    <a:pt x="27943" y="217186"/>
                  </a:lnTo>
                  <a:lnTo>
                    <a:pt x="12701" y="261069"/>
                  </a:lnTo>
                  <a:lnTo>
                    <a:pt x="3246" y="307349"/>
                  </a:lnTo>
                  <a:lnTo>
                    <a:pt x="0" y="355601"/>
                  </a:lnTo>
                  <a:lnTo>
                    <a:pt x="3246" y="403854"/>
                  </a:lnTo>
                  <a:lnTo>
                    <a:pt x="12701" y="450134"/>
                  </a:lnTo>
                  <a:lnTo>
                    <a:pt x="27943" y="494017"/>
                  </a:lnTo>
                  <a:lnTo>
                    <a:pt x="48547" y="535080"/>
                  </a:lnTo>
                  <a:lnTo>
                    <a:pt x="74090" y="572898"/>
                  </a:lnTo>
                  <a:lnTo>
                    <a:pt x="104148" y="607049"/>
                  </a:lnTo>
                  <a:lnTo>
                    <a:pt x="138298" y="637108"/>
                  </a:lnTo>
                  <a:lnTo>
                    <a:pt x="176115" y="662653"/>
                  </a:lnTo>
                  <a:lnTo>
                    <a:pt x="217177" y="683258"/>
                  </a:lnTo>
                  <a:lnTo>
                    <a:pt x="261059" y="698500"/>
                  </a:lnTo>
                  <a:lnTo>
                    <a:pt x="307338" y="707957"/>
                  </a:lnTo>
                  <a:lnTo>
                    <a:pt x="355591" y="711203"/>
                  </a:lnTo>
                  <a:lnTo>
                    <a:pt x="403844" y="707957"/>
                  </a:lnTo>
                  <a:lnTo>
                    <a:pt x="450123" y="698500"/>
                  </a:lnTo>
                  <a:lnTo>
                    <a:pt x="494006" y="683258"/>
                  </a:lnTo>
                  <a:lnTo>
                    <a:pt x="535069" y="662653"/>
                  </a:lnTo>
                  <a:lnTo>
                    <a:pt x="572888" y="637108"/>
                  </a:lnTo>
                  <a:lnTo>
                    <a:pt x="607039" y="607049"/>
                  </a:lnTo>
                  <a:lnTo>
                    <a:pt x="637098" y="572898"/>
                  </a:lnTo>
                  <a:lnTo>
                    <a:pt x="662642" y="535080"/>
                  </a:lnTo>
                  <a:lnTo>
                    <a:pt x="683247" y="494017"/>
                  </a:lnTo>
                  <a:lnTo>
                    <a:pt x="698490" y="450134"/>
                  </a:lnTo>
                  <a:lnTo>
                    <a:pt x="707946" y="403854"/>
                  </a:lnTo>
                  <a:lnTo>
                    <a:pt x="711193" y="355601"/>
                  </a:lnTo>
                  <a:lnTo>
                    <a:pt x="707946" y="307349"/>
                  </a:lnTo>
                  <a:lnTo>
                    <a:pt x="698490" y="261069"/>
                  </a:lnTo>
                  <a:lnTo>
                    <a:pt x="683247" y="217186"/>
                  </a:lnTo>
                  <a:lnTo>
                    <a:pt x="662642" y="176123"/>
                  </a:lnTo>
                  <a:lnTo>
                    <a:pt x="637098" y="138304"/>
                  </a:lnTo>
                  <a:lnTo>
                    <a:pt x="607039" y="104153"/>
                  </a:lnTo>
                  <a:lnTo>
                    <a:pt x="572888" y="74094"/>
                  </a:lnTo>
                  <a:lnTo>
                    <a:pt x="535069" y="48550"/>
                  </a:lnTo>
                  <a:lnTo>
                    <a:pt x="494006" y="27945"/>
                  </a:lnTo>
                  <a:lnTo>
                    <a:pt x="450123" y="12702"/>
                  </a:lnTo>
                  <a:lnTo>
                    <a:pt x="403844" y="3246"/>
                  </a:lnTo>
                  <a:lnTo>
                    <a:pt x="355591" y="0"/>
                  </a:lnTo>
                  <a:close/>
                </a:path>
              </a:pathLst>
            </a:custGeom>
            <a:solidFill>
              <a:srgbClr val="1111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5939678" y="9871440"/>
              <a:ext cx="248285" cy="467995"/>
            </a:xfrm>
            <a:custGeom>
              <a:avLst/>
              <a:gdLst/>
              <a:ahLst/>
              <a:cxnLst/>
              <a:rect l="l" t="t" r="r" b="b"/>
              <a:pathLst>
                <a:path w="248284" h="467995">
                  <a:moveTo>
                    <a:pt x="242516" y="0"/>
                  </a:moveTo>
                  <a:lnTo>
                    <a:pt x="167932" y="0"/>
                  </a:lnTo>
                  <a:lnTo>
                    <a:pt x="129481" y="7794"/>
                  </a:lnTo>
                  <a:lnTo>
                    <a:pt x="98078" y="29051"/>
                  </a:lnTo>
                  <a:lnTo>
                    <a:pt x="76904" y="60580"/>
                  </a:lnTo>
                  <a:lnTo>
                    <a:pt x="69139" y="99190"/>
                  </a:lnTo>
                  <a:lnTo>
                    <a:pt x="69139" y="188465"/>
                  </a:lnTo>
                  <a:lnTo>
                    <a:pt x="4439" y="188465"/>
                  </a:lnTo>
                  <a:lnTo>
                    <a:pt x="0" y="192936"/>
                  </a:lnTo>
                  <a:lnTo>
                    <a:pt x="0" y="263363"/>
                  </a:lnTo>
                  <a:lnTo>
                    <a:pt x="4439" y="267824"/>
                  </a:lnTo>
                  <a:lnTo>
                    <a:pt x="69139" y="267824"/>
                  </a:lnTo>
                  <a:lnTo>
                    <a:pt x="69139" y="462425"/>
                  </a:lnTo>
                  <a:lnTo>
                    <a:pt x="82427" y="464763"/>
                  </a:lnTo>
                  <a:lnTo>
                    <a:pt x="95927" y="466454"/>
                  </a:lnTo>
                  <a:lnTo>
                    <a:pt x="109621" y="467482"/>
                  </a:lnTo>
                  <a:lnTo>
                    <a:pt x="123493" y="467828"/>
                  </a:lnTo>
                  <a:lnTo>
                    <a:pt x="131817" y="467828"/>
                  </a:lnTo>
                  <a:lnTo>
                    <a:pt x="140048" y="467462"/>
                  </a:lnTo>
                  <a:lnTo>
                    <a:pt x="148173" y="466718"/>
                  </a:lnTo>
                  <a:lnTo>
                    <a:pt x="148173" y="267824"/>
                  </a:lnTo>
                  <a:lnTo>
                    <a:pt x="233207" y="267824"/>
                  </a:lnTo>
                  <a:lnTo>
                    <a:pt x="239940" y="261855"/>
                  </a:lnTo>
                  <a:lnTo>
                    <a:pt x="246861" y="206328"/>
                  </a:lnTo>
                  <a:lnTo>
                    <a:pt x="248034" y="196852"/>
                  </a:lnTo>
                  <a:lnTo>
                    <a:pt x="240673" y="188465"/>
                  </a:lnTo>
                  <a:lnTo>
                    <a:pt x="148173" y="188465"/>
                  </a:lnTo>
                  <a:lnTo>
                    <a:pt x="148173" y="119033"/>
                  </a:lnTo>
                  <a:lnTo>
                    <a:pt x="151279" y="103586"/>
                  </a:lnTo>
                  <a:lnTo>
                    <a:pt x="159747" y="90972"/>
                  </a:lnTo>
                  <a:lnTo>
                    <a:pt x="172305" y="82467"/>
                  </a:lnTo>
                  <a:lnTo>
                    <a:pt x="187680" y="79348"/>
                  </a:lnTo>
                  <a:lnTo>
                    <a:pt x="242516" y="79348"/>
                  </a:lnTo>
                  <a:lnTo>
                    <a:pt x="246955" y="74887"/>
                  </a:lnTo>
                  <a:lnTo>
                    <a:pt x="246955" y="4460"/>
                  </a:lnTo>
                  <a:lnTo>
                    <a:pt x="2425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17404450" y="9749754"/>
            <a:ext cx="711200" cy="711200"/>
            <a:chOff x="17404450" y="9749754"/>
            <a:chExt cx="711200" cy="711200"/>
          </a:xfrm>
        </p:grpSpPr>
        <p:sp>
          <p:nvSpPr>
            <p:cNvPr id="46" name="object 46"/>
            <p:cNvSpPr/>
            <p:nvPr/>
          </p:nvSpPr>
          <p:spPr>
            <a:xfrm>
              <a:off x="17404450" y="9749754"/>
              <a:ext cx="711200" cy="711200"/>
            </a:xfrm>
            <a:custGeom>
              <a:avLst/>
              <a:gdLst/>
              <a:ahLst/>
              <a:cxnLst/>
              <a:rect l="l" t="t" r="r" b="b"/>
              <a:pathLst>
                <a:path w="711200" h="711200">
                  <a:moveTo>
                    <a:pt x="355591" y="0"/>
                  </a:moveTo>
                  <a:lnTo>
                    <a:pt x="307338" y="3246"/>
                  </a:lnTo>
                  <a:lnTo>
                    <a:pt x="261059" y="12702"/>
                  </a:lnTo>
                  <a:lnTo>
                    <a:pt x="217177" y="27945"/>
                  </a:lnTo>
                  <a:lnTo>
                    <a:pt x="176115" y="48550"/>
                  </a:lnTo>
                  <a:lnTo>
                    <a:pt x="138298" y="74094"/>
                  </a:lnTo>
                  <a:lnTo>
                    <a:pt x="104148" y="104153"/>
                  </a:lnTo>
                  <a:lnTo>
                    <a:pt x="74090" y="138304"/>
                  </a:lnTo>
                  <a:lnTo>
                    <a:pt x="48547" y="176123"/>
                  </a:lnTo>
                  <a:lnTo>
                    <a:pt x="27943" y="217186"/>
                  </a:lnTo>
                  <a:lnTo>
                    <a:pt x="12701" y="261069"/>
                  </a:lnTo>
                  <a:lnTo>
                    <a:pt x="3246" y="307349"/>
                  </a:lnTo>
                  <a:lnTo>
                    <a:pt x="0" y="355601"/>
                  </a:lnTo>
                  <a:lnTo>
                    <a:pt x="3246" y="403854"/>
                  </a:lnTo>
                  <a:lnTo>
                    <a:pt x="12701" y="450134"/>
                  </a:lnTo>
                  <a:lnTo>
                    <a:pt x="27943" y="494017"/>
                  </a:lnTo>
                  <a:lnTo>
                    <a:pt x="48547" y="535080"/>
                  </a:lnTo>
                  <a:lnTo>
                    <a:pt x="74090" y="572898"/>
                  </a:lnTo>
                  <a:lnTo>
                    <a:pt x="104148" y="607049"/>
                  </a:lnTo>
                  <a:lnTo>
                    <a:pt x="138298" y="637108"/>
                  </a:lnTo>
                  <a:lnTo>
                    <a:pt x="176115" y="662653"/>
                  </a:lnTo>
                  <a:lnTo>
                    <a:pt x="217177" y="683258"/>
                  </a:lnTo>
                  <a:lnTo>
                    <a:pt x="261059" y="698500"/>
                  </a:lnTo>
                  <a:lnTo>
                    <a:pt x="307338" y="707957"/>
                  </a:lnTo>
                  <a:lnTo>
                    <a:pt x="355591" y="711203"/>
                  </a:lnTo>
                  <a:lnTo>
                    <a:pt x="403844" y="707957"/>
                  </a:lnTo>
                  <a:lnTo>
                    <a:pt x="450123" y="698500"/>
                  </a:lnTo>
                  <a:lnTo>
                    <a:pt x="494006" y="683258"/>
                  </a:lnTo>
                  <a:lnTo>
                    <a:pt x="535069" y="662653"/>
                  </a:lnTo>
                  <a:lnTo>
                    <a:pt x="572888" y="637108"/>
                  </a:lnTo>
                  <a:lnTo>
                    <a:pt x="607039" y="607049"/>
                  </a:lnTo>
                  <a:lnTo>
                    <a:pt x="637098" y="572898"/>
                  </a:lnTo>
                  <a:lnTo>
                    <a:pt x="662642" y="535080"/>
                  </a:lnTo>
                  <a:lnTo>
                    <a:pt x="683247" y="494017"/>
                  </a:lnTo>
                  <a:lnTo>
                    <a:pt x="698490" y="450134"/>
                  </a:lnTo>
                  <a:lnTo>
                    <a:pt x="707946" y="403854"/>
                  </a:lnTo>
                  <a:lnTo>
                    <a:pt x="711193" y="355601"/>
                  </a:lnTo>
                  <a:lnTo>
                    <a:pt x="707946" y="307349"/>
                  </a:lnTo>
                  <a:lnTo>
                    <a:pt x="698490" y="261069"/>
                  </a:lnTo>
                  <a:lnTo>
                    <a:pt x="683247" y="217186"/>
                  </a:lnTo>
                  <a:lnTo>
                    <a:pt x="662642" y="176123"/>
                  </a:lnTo>
                  <a:lnTo>
                    <a:pt x="637098" y="138304"/>
                  </a:lnTo>
                  <a:lnTo>
                    <a:pt x="607039" y="104153"/>
                  </a:lnTo>
                  <a:lnTo>
                    <a:pt x="572888" y="74094"/>
                  </a:lnTo>
                  <a:lnTo>
                    <a:pt x="535069" y="48550"/>
                  </a:lnTo>
                  <a:lnTo>
                    <a:pt x="494006" y="27945"/>
                  </a:lnTo>
                  <a:lnTo>
                    <a:pt x="450123" y="12702"/>
                  </a:lnTo>
                  <a:lnTo>
                    <a:pt x="403844" y="3246"/>
                  </a:lnTo>
                  <a:lnTo>
                    <a:pt x="355591" y="0"/>
                  </a:lnTo>
                  <a:close/>
                </a:path>
              </a:pathLst>
            </a:custGeom>
            <a:solidFill>
              <a:srgbClr val="1111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7573520" y="9918831"/>
              <a:ext cx="373380" cy="373380"/>
            </a:xfrm>
            <a:custGeom>
              <a:avLst/>
              <a:gdLst/>
              <a:ahLst/>
              <a:cxnLst/>
              <a:rect l="l" t="t" r="r" b="b"/>
              <a:pathLst>
                <a:path w="373380" h="373379">
                  <a:moveTo>
                    <a:pt x="283007" y="0"/>
                  </a:moveTo>
                  <a:lnTo>
                    <a:pt x="90049" y="0"/>
                  </a:lnTo>
                  <a:lnTo>
                    <a:pt x="55005" y="7077"/>
                  </a:lnTo>
                  <a:lnTo>
                    <a:pt x="26381" y="26376"/>
                  </a:lnTo>
                  <a:lnTo>
                    <a:pt x="7078" y="54996"/>
                  </a:lnTo>
                  <a:lnTo>
                    <a:pt x="0" y="90039"/>
                  </a:lnTo>
                  <a:lnTo>
                    <a:pt x="0" y="282996"/>
                  </a:lnTo>
                  <a:lnTo>
                    <a:pt x="7078" y="318040"/>
                  </a:lnTo>
                  <a:lnTo>
                    <a:pt x="26381" y="346664"/>
                  </a:lnTo>
                  <a:lnTo>
                    <a:pt x="55005" y="365967"/>
                  </a:lnTo>
                  <a:lnTo>
                    <a:pt x="90049" y="373046"/>
                  </a:lnTo>
                  <a:lnTo>
                    <a:pt x="283007" y="373046"/>
                  </a:lnTo>
                  <a:lnTo>
                    <a:pt x="318049" y="365967"/>
                  </a:lnTo>
                  <a:lnTo>
                    <a:pt x="346670" y="346664"/>
                  </a:lnTo>
                  <a:lnTo>
                    <a:pt x="350563" y="340890"/>
                  </a:lnTo>
                  <a:lnTo>
                    <a:pt x="96478" y="340890"/>
                  </a:lnTo>
                  <a:lnTo>
                    <a:pt x="71448" y="335832"/>
                  </a:lnTo>
                  <a:lnTo>
                    <a:pt x="51002" y="322043"/>
                  </a:lnTo>
                  <a:lnTo>
                    <a:pt x="37213" y="301597"/>
                  </a:lnTo>
                  <a:lnTo>
                    <a:pt x="32156" y="276567"/>
                  </a:lnTo>
                  <a:lnTo>
                    <a:pt x="32156" y="96478"/>
                  </a:lnTo>
                  <a:lnTo>
                    <a:pt x="37213" y="71448"/>
                  </a:lnTo>
                  <a:lnTo>
                    <a:pt x="51002" y="51002"/>
                  </a:lnTo>
                  <a:lnTo>
                    <a:pt x="71448" y="37213"/>
                  </a:lnTo>
                  <a:lnTo>
                    <a:pt x="96478" y="32156"/>
                  </a:lnTo>
                  <a:lnTo>
                    <a:pt x="350567" y="32156"/>
                  </a:lnTo>
                  <a:lnTo>
                    <a:pt x="346670" y="26376"/>
                  </a:lnTo>
                  <a:lnTo>
                    <a:pt x="318049" y="7077"/>
                  </a:lnTo>
                  <a:lnTo>
                    <a:pt x="283007" y="0"/>
                  </a:lnTo>
                  <a:close/>
                </a:path>
                <a:path w="373380" h="373379">
                  <a:moveTo>
                    <a:pt x="350567" y="32156"/>
                  </a:moveTo>
                  <a:lnTo>
                    <a:pt x="276567" y="32156"/>
                  </a:lnTo>
                  <a:lnTo>
                    <a:pt x="301597" y="37213"/>
                  </a:lnTo>
                  <a:lnTo>
                    <a:pt x="322043" y="51002"/>
                  </a:lnTo>
                  <a:lnTo>
                    <a:pt x="335832" y="71448"/>
                  </a:lnTo>
                  <a:lnTo>
                    <a:pt x="340890" y="96478"/>
                  </a:lnTo>
                  <a:lnTo>
                    <a:pt x="340890" y="276567"/>
                  </a:lnTo>
                  <a:lnTo>
                    <a:pt x="335832" y="301597"/>
                  </a:lnTo>
                  <a:lnTo>
                    <a:pt x="322043" y="322043"/>
                  </a:lnTo>
                  <a:lnTo>
                    <a:pt x="301597" y="335832"/>
                  </a:lnTo>
                  <a:lnTo>
                    <a:pt x="276567" y="340890"/>
                  </a:lnTo>
                  <a:lnTo>
                    <a:pt x="350563" y="340890"/>
                  </a:lnTo>
                  <a:lnTo>
                    <a:pt x="365968" y="318040"/>
                  </a:lnTo>
                  <a:lnTo>
                    <a:pt x="373046" y="282996"/>
                  </a:lnTo>
                  <a:lnTo>
                    <a:pt x="373046" y="90039"/>
                  </a:lnTo>
                  <a:lnTo>
                    <a:pt x="365968" y="54996"/>
                  </a:lnTo>
                  <a:lnTo>
                    <a:pt x="350567" y="321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663748" y="9983143"/>
              <a:ext cx="218685" cy="218684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18243880" y="9749754"/>
            <a:ext cx="711200" cy="711200"/>
            <a:chOff x="18243880" y="9749754"/>
            <a:chExt cx="711200" cy="711200"/>
          </a:xfrm>
        </p:grpSpPr>
        <p:sp>
          <p:nvSpPr>
            <p:cNvPr id="50" name="object 50"/>
            <p:cNvSpPr/>
            <p:nvPr/>
          </p:nvSpPr>
          <p:spPr>
            <a:xfrm>
              <a:off x="18243880" y="9749754"/>
              <a:ext cx="711200" cy="711200"/>
            </a:xfrm>
            <a:custGeom>
              <a:avLst/>
              <a:gdLst/>
              <a:ahLst/>
              <a:cxnLst/>
              <a:rect l="l" t="t" r="r" b="b"/>
              <a:pathLst>
                <a:path w="711200" h="711200">
                  <a:moveTo>
                    <a:pt x="355591" y="0"/>
                  </a:moveTo>
                  <a:lnTo>
                    <a:pt x="307338" y="3246"/>
                  </a:lnTo>
                  <a:lnTo>
                    <a:pt x="261059" y="12702"/>
                  </a:lnTo>
                  <a:lnTo>
                    <a:pt x="217177" y="27945"/>
                  </a:lnTo>
                  <a:lnTo>
                    <a:pt x="176115" y="48550"/>
                  </a:lnTo>
                  <a:lnTo>
                    <a:pt x="138298" y="74094"/>
                  </a:lnTo>
                  <a:lnTo>
                    <a:pt x="104148" y="104153"/>
                  </a:lnTo>
                  <a:lnTo>
                    <a:pt x="74090" y="138304"/>
                  </a:lnTo>
                  <a:lnTo>
                    <a:pt x="48547" y="176123"/>
                  </a:lnTo>
                  <a:lnTo>
                    <a:pt x="27943" y="217186"/>
                  </a:lnTo>
                  <a:lnTo>
                    <a:pt x="12701" y="261069"/>
                  </a:lnTo>
                  <a:lnTo>
                    <a:pt x="3246" y="307349"/>
                  </a:lnTo>
                  <a:lnTo>
                    <a:pt x="0" y="355601"/>
                  </a:lnTo>
                  <a:lnTo>
                    <a:pt x="3246" y="403854"/>
                  </a:lnTo>
                  <a:lnTo>
                    <a:pt x="12701" y="450134"/>
                  </a:lnTo>
                  <a:lnTo>
                    <a:pt x="27943" y="494017"/>
                  </a:lnTo>
                  <a:lnTo>
                    <a:pt x="48547" y="535080"/>
                  </a:lnTo>
                  <a:lnTo>
                    <a:pt x="74090" y="572898"/>
                  </a:lnTo>
                  <a:lnTo>
                    <a:pt x="104148" y="607049"/>
                  </a:lnTo>
                  <a:lnTo>
                    <a:pt x="138298" y="637108"/>
                  </a:lnTo>
                  <a:lnTo>
                    <a:pt x="176115" y="662653"/>
                  </a:lnTo>
                  <a:lnTo>
                    <a:pt x="217177" y="683258"/>
                  </a:lnTo>
                  <a:lnTo>
                    <a:pt x="261059" y="698500"/>
                  </a:lnTo>
                  <a:lnTo>
                    <a:pt x="307338" y="707957"/>
                  </a:lnTo>
                  <a:lnTo>
                    <a:pt x="355591" y="711203"/>
                  </a:lnTo>
                  <a:lnTo>
                    <a:pt x="403844" y="707957"/>
                  </a:lnTo>
                  <a:lnTo>
                    <a:pt x="450123" y="698500"/>
                  </a:lnTo>
                  <a:lnTo>
                    <a:pt x="494006" y="683258"/>
                  </a:lnTo>
                  <a:lnTo>
                    <a:pt x="535069" y="662653"/>
                  </a:lnTo>
                  <a:lnTo>
                    <a:pt x="572888" y="637108"/>
                  </a:lnTo>
                  <a:lnTo>
                    <a:pt x="607039" y="607049"/>
                  </a:lnTo>
                  <a:lnTo>
                    <a:pt x="637098" y="572898"/>
                  </a:lnTo>
                  <a:lnTo>
                    <a:pt x="662642" y="535080"/>
                  </a:lnTo>
                  <a:lnTo>
                    <a:pt x="683247" y="494017"/>
                  </a:lnTo>
                  <a:lnTo>
                    <a:pt x="698490" y="450134"/>
                  </a:lnTo>
                  <a:lnTo>
                    <a:pt x="707946" y="403854"/>
                  </a:lnTo>
                  <a:lnTo>
                    <a:pt x="711193" y="355601"/>
                  </a:lnTo>
                  <a:lnTo>
                    <a:pt x="707946" y="307349"/>
                  </a:lnTo>
                  <a:lnTo>
                    <a:pt x="698490" y="261069"/>
                  </a:lnTo>
                  <a:lnTo>
                    <a:pt x="683247" y="217186"/>
                  </a:lnTo>
                  <a:lnTo>
                    <a:pt x="662642" y="176123"/>
                  </a:lnTo>
                  <a:lnTo>
                    <a:pt x="637098" y="138304"/>
                  </a:lnTo>
                  <a:lnTo>
                    <a:pt x="607039" y="104153"/>
                  </a:lnTo>
                  <a:lnTo>
                    <a:pt x="572888" y="74094"/>
                  </a:lnTo>
                  <a:lnTo>
                    <a:pt x="535069" y="48550"/>
                  </a:lnTo>
                  <a:lnTo>
                    <a:pt x="494006" y="27945"/>
                  </a:lnTo>
                  <a:lnTo>
                    <a:pt x="450123" y="12702"/>
                  </a:lnTo>
                  <a:lnTo>
                    <a:pt x="403844" y="3246"/>
                  </a:lnTo>
                  <a:lnTo>
                    <a:pt x="355591" y="0"/>
                  </a:lnTo>
                  <a:close/>
                </a:path>
              </a:pathLst>
            </a:custGeom>
            <a:solidFill>
              <a:srgbClr val="1111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8391395" y="9954682"/>
              <a:ext cx="416559" cy="301625"/>
            </a:xfrm>
            <a:custGeom>
              <a:avLst/>
              <a:gdLst/>
              <a:ahLst/>
              <a:cxnLst/>
              <a:rect l="l" t="t" r="r" b="b"/>
              <a:pathLst>
                <a:path w="416559" h="301625">
                  <a:moveTo>
                    <a:pt x="361329" y="0"/>
                  </a:moveTo>
                  <a:lnTo>
                    <a:pt x="54846" y="0"/>
                  </a:lnTo>
                  <a:lnTo>
                    <a:pt x="33497" y="4309"/>
                  </a:lnTo>
                  <a:lnTo>
                    <a:pt x="16063" y="16061"/>
                  </a:lnTo>
                  <a:lnTo>
                    <a:pt x="4309" y="33488"/>
                  </a:lnTo>
                  <a:lnTo>
                    <a:pt x="0" y="54825"/>
                  </a:lnTo>
                  <a:lnTo>
                    <a:pt x="0" y="246526"/>
                  </a:lnTo>
                  <a:lnTo>
                    <a:pt x="4309" y="267866"/>
                  </a:lnTo>
                  <a:lnTo>
                    <a:pt x="16063" y="285289"/>
                  </a:lnTo>
                  <a:lnTo>
                    <a:pt x="33497" y="297035"/>
                  </a:lnTo>
                  <a:lnTo>
                    <a:pt x="54846" y="301341"/>
                  </a:lnTo>
                  <a:lnTo>
                    <a:pt x="361329" y="301341"/>
                  </a:lnTo>
                  <a:lnTo>
                    <a:pt x="382666" y="297035"/>
                  </a:lnTo>
                  <a:lnTo>
                    <a:pt x="400093" y="285289"/>
                  </a:lnTo>
                  <a:lnTo>
                    <a:pt x="411845" y="267866"/>
                  </a:lnTo>
                  <a:lnTo>
                    <a:pt x="416154" y="246526"/>
                  </a:lnTo>
                  <a:lnTo>
                    <a:pt x="416154" y="208047"/>
                  </a:lnTo>
                  <a:lnTo>
                    <a:pt x="164595" y="208047"/>
                  </a:lnTo>
                  <a:lnTo>
                    <a:pt x="157695" y="205852"/>
                  </a:lnTo>
                  <a:lnTo>
                    <a:pt x="152639" y="200672"/>
                  </a:lnTo>
                  <a:lnTo>
                    <a:pt x="150676" y="193282"/>
                  </a:lnTo>
                  <a:lnTo>
                    <a:pt x="150676" y="108080"/>
                  </a:lnTo>
                  <a:lnTo>
                    <a:pt x="152639" y="100689"/>
                  </a:lnTo>
                  <a:lnTo>
                    <a:pt x="157695" y="95507"/>
                  </a:lnTo>
                  <a:lnTo>
                    <a:pt x="164595" y="93305"/>
                  </a:lnTo>
                  <a:lnTo>
                    <a:pt x="416154" y="93305"/>
                  </a:lnTo>
                  <a:lnTo>
                    <a:pt x="416154" y="54825"/>
                  </a:lnTo>
                  <a:lnTo>
                    <a:pt x="411845" y="33488"/>
                  </a:lnTo>
                  <a:lnTo>
                    <a:pt x="400093" y="16061"/>
                  </a:lnTo>
                  <a:lnTo>
                    <a:pt x="382666" y="4309"/>
                  </a:lnTo>
                  <a:lnTo>
                    <a:pt x="361329" y="0"/>
                  </a:lnTo>
                  <a:close/>
                </a:path>
                <a:path w="416559" h="301625">
                  <a:moveTo>
                    <a:pt x="416154" y="93305"/>
                  </a:moveTo>
                  <a:lnTo>
                    <a:pt x="164595" y="93305"/>
                  </a:lnTo>
                  <a:lnTo>
                    <a:pt x="172089" y="94855"/>
                  </a:lnTo>
                  <a:lnTo>
                    <a:pt x="257311" y="137461"/>
                  </a:lnTo>
                  <a:lnTo>
                    <a:pt x="263437" y="143118"/>
                  </a:lnTo>
                  <a:lnTo>
                    <a:pt x="265478" y="150673"/>
                  </a:lnTo>
                  <a:lnTo>
                    <a:pt x="263437" y="158232"/>
                  </a:lnTo>
                  <a:lnTo>
                    <a:pt x="257311" y="163900"/>
                  </a:lnTo>
                  <a:lnTo>
                    <a:pt x="172089" y="206485"/>
                  </a:lnTo>
                  <a:lnTo>
                    <a:pt x="164595" y="208047"/>
                  </a:lnTo>
                  <a:lnTo>
                    <a:pt x="416154" y="208047"/>
                  </a:lnTo>
                  <a:lnTo>
                    <a:pt x="416154" y="933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16565019" y="9749754"/>
            <a:ext cx="711200" cy="711200"/>
            <a:chOff x="16565019" y="9749754"/>
            <a:chExt cx="711200" cy="711200"/>
          </a:xfrm>
        </p:grpSpPr>
        <p:sp>
          <p:nvSpPr>
            <p:cNvPr id="53" name="object 53"/>
            <p:cNvSpPr/>
            <p:nvPr/>
          </p:nvSpPr>
          <p:spPr>
            <a:xfrm>
              <a:off x="16565019" y="9749754"/>
              <a:ext cx="711200" cy="711200"/>
            </a:xfrm>
            <a:custGeom>
              <a:avLst/>
              <a:gdLst/>
              <a:ahLst/>
              <a:cxnLst/>
              <a:rect l="l" t="t" r="r" b="b"/>
              <a:pathLst>
                <a:path w="711200" h="711200">
                  <a:moveTo>
                    <a:pt x="355591" y="0"/>
                  </a:moveTo>
                  <a:lnTo>
                    <a:pt x="307338" y="3246"/>
                  </a:lnTo>
                  <a:lnTo>
                    <a:pt x="261059" y="12702"/>
                  </a:lnTo>
                  <a:lnTo>
                    <a:pt x="217177" y="27945"/>
                  </a:lnTo>
                  <a:lnTo>
                    <a:pt x="176115" y="48550"/>
                  </a:lnTo>
                  <a:lnTo>
                    <a:pt x="138298" y="74094"/>
                  </a:lnTo>
                  <a:lnTo>
                    <a:pt x="104148" y="104153"/>
                  </a:lnTo>
                  <a:lnTo>
                    <a:pt x="74090" y="138304"/>
                  </a:lnTo>
                  <a:lnTo>
                    <a:pt x="48547" y="176123"/>
                  </a:lnTo>
                  <a:lnTo>
                    <a:pt x="27943" y="217186"/>
                  </a:lnTo>
                  <a:lnTo>
                    <a:pt x="12701" y="261069"/>
                  </a:lnTo>
                  <a:lnTo>
                    <a:pt x="3246" y="307349"/>
                  </a:lnTo>
                  <a:lnTo>
                    <a:pt x="0" y="355601"/>
                  </a:lnTo>
                  <a:lnTo>
                    <a:pt x="3246" y="403854"/>
                  </a:lnTo>
                  <a:lnTo>
                    <a:pt x="12701" y="450134"/>
                  </a:lnTo>
                  <a:lnTo>
                    <a:pt x="27943" y="494017"/>
                  </a:lnTo>
                  <a:lnTo>
                    <a:pt x="48547" y="535080"/>
                  </a:lnTo>
                  <a:lnTo>
                    <a:pt x="74090" y="572898"/>
                  </a:lnTo>
                  <a:lnTo>
                    <a:pt x="104148" y="607049"/>
                  </a:lnTo>
                  <a:lnTo>
                    <a:pt x="138298" y="637108"/>
                  </a:lnTo>
                  <a:lnTo>
                    <a:pt x="176115" y="662653"/>
                  </a:lnTo>
                  <a:lnTo>
                    <a:pt x="217177" y="683258"/>
                  </a:lnTo>
                  <a:lnTo>
                    <a:pt x="261059" y="698500"/>
                  </a:lnTo>
                  <a:lnTo>
                    <a:pt x="307338" y="707957"/>
                  </a:lnTo>
                  <a:lnTo>
                    <a:pt x="355591" y="711203"/>
                  </a:lnTo>
                  <a:lnTo>
                    <a:pt x="403844" y="707957"/>
                  </a:lnTo>
                  <a:lnTo>
                    <a:pt x="450123" y="698500"/>
                  </a:lnTo>
                  <a:lnTo>
                    <a:pt x="494006" y="683258"/>
                  </a:lnTo>
                  <a:lnTo>
                    <a:pt x="535069" y="662653"/>
                  </a:lnTo>
                  <a:lnTo>
                    <a:pt x="572888" y="637108"/>
                  </a:lnTo>
                  <a:lnTo>
                    <a:pt x="607039" y="607049"/>
                  </a:lnTo>
                  <a:lnTo>
                    <a:pt x="637098" y="572898"/>
                  </a:lnTo>
                  <a:lnTo>
                    <a:pt x="662642" y="535080"/>
                  </a:lnTo>
                  <a:lnTo>
                    <a:pt x="683247" y="494017"/>
                  </a:lnTo>
                  <a:lnTo>
                    <a:pt x="698490" y="450134"/>
                  </a:lnTo>
                  <a:lnTo>
                    <a:pt x="707946" y="403854"/>
                  </a:lnTo>
                  <a:lnTo>
                    <a:pt x="711193" y="355601"/>
                  </a:lnTo>
                  <a:lnTo>
                    <a:pt x="707946" y="307349"/>
                  </a:lnTo>
                  <a:lnTo>
                    <a:pt x="698490" y="261069"/>
                  </a:lnTo>
                  <a:lnTo>
                    <a:pt x="683247" y="217186"/>
                  </a:lnTo>
                  <a:lnTo>
                    <a:pt x="662642" y="176123"/>
                  </a:lnTo>
                  <a:lnTo>
                    <a:pt x="637098" y="138304"/>
                  </a:lnTo>
                  <a:lnTo>
                    <a:pt x="607039" y="104153"/>
                  </a:lnTo>
                  <a:lnTo>
                    <a:pt x="572888" y="74094"/>
                  </a:lnTo>
                  <a:lnTo>
                    <a:pt x="535069" y="48550"/>
                  </a:lnTo>
                  <a:lnTo>
                    <a:pt x="494006" y="27945"/>
                  </a:lnTo>
                  <a:lnTo>
                    <a:pt x="450123" y="12702"/>
                  </a:lnTo>
                  <a:lnTo>
                    <a:pt x="403844" y="3246"/>
                  </a:lnTo>
                  <a:lnTo>
                    <a:pt x="355591" y="0"/>
                  </a:lnTo>
                  <a:close/>
                </a:path>
              </a:pathLst>
            </a:custGeom>
            <a:solidFill>
              <a:srgbClr val="1111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6712377" y="9918825"/>
              <a:ext cx="416559" cy="373380"/>
            </a:xfrm>
            <a:custGeom>
              <a:avLst/>
              <a:gdLst/>
              <a:ahLst/>
              <a:cxnLst/>
              <a:rect l="l" t="t" r="r" b="b"/>
              <a:pathLst>
                <a:path w="416559" h="373379">
                  <a:moveTo>
                    <a:pt x="149409" y="0"/>
                  </a:moveTo>
                  <a:lnTo>
                    <a:pt x="0" y="0"/>
                  </a:lnTo>
                  <a:lnTo>
                    <a:pt x="151251" y="211271"/>
                  </a:lnTo>
                  <a:lnTo>
                    <a:pt x="0" y="373046"/>
                  </a:lnTo>
                  <a:lnTo>
                    <a:pt x="54626" y="373046"/>
                  </a:lnTo>
                  <a:lnTo>
                    <a:pt x="174937" y="244359"/>
                  </a:lnTo>
                  <a:lnTo>
                    <a:pt x="223595" y="244359"/>
                  </a:lnTo>
                  <a:lnTo>
                    <a:pt x="76981" y="39569"/>
                  </a:lnTo>
                  <a:lnTo>
                    <a:pt x="177736" y="39569"/>
                  </a:lnTo>
                  <a:lnTo>
                    <a:pt x="149409" y="0"/>
                  </a:lnTo>
                  <a:close/>
                </a:path>
                <a:path w="416559" h="373379">
                  <a:moveTo>
                    <a:pt x="223595" y="244359"/>
                  </a:moveTo>
                  <a:lnTo>
                    <a:pt x="174937" y="244359"/>
                  </a:lnTo>
                  <a:lnTo>
                    <a:pt x="267070" y="373046"/>
                  </a:lnTo>
                  <a:lnTo>
                    <a:pt x="416468" y="373046"/>
                  </a:lnTo>
                  <a:lnTo>
                    <a:pt x="388148" y="333487"/>
                  </a:lnTo>
                  <a:lnTo>
                    <a:pt x="287404" y="333487"/>
                  </a:lnTo>
                  <a:lnTo>
                    <a:pt x="223595" y="244359"/>
                  </a:lnTo>
                  <a:close/>
                </a:path>
                <a:path w="416559" h="373379">
                  <a:moveTo>
                    <a:pt x="177736" y="39569"/>
                  </a:moveTo>
                  <a:lnTo>
                    <a:pt x="129074" y="39569"/>
                  </a:lnTo>
                  <a:lnTo>
                    <a:pt x="339487" y="333487"/>
                  </a:lnTo>
                  <a:lnTo>
                    <a:pt x="388148" y="333487"/>
                  </a:lnTo>
                  <a:lnTo>
                    <a:pt x="259552" y="153859"/>
                  </a:lnTo>
                  <a:lnTo>
                    <a:pt x="290487" y="120771"/>
                  </a:lnTo>
                  <a:lnTo>
                    <a:pt x="235867" y="120771"/>
                  </a:lnTo>
                  <a:lnTo>
                    <a:pt x="177736" y="39569"/>
                  </a:lnTo>
                  <a:close/>
                </a:path>
                <a:path w="416559" h="373379">
                  <a:moveTo>
                    <a:pt x="403401" y="0"/>
                  </a:moveTo>
                  <a:lnTo>
                    <a:pt x="348774" y="0"/>
                  </a:lnTo>
                  <a:lnTo>
                    <a:pt x="235867" y="120771"/>
                  </a:lnTo>
                  <a:lnTo>
                    <a:pt x="290487" y="120771"/>
                  </a:lnTo>
                  <a:lnTo>
                    <a:pt x="403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30647" cy="422878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3383" y="1737216"/>
            <a:ext cx="229489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>
                <a:latin typeface="Poppins Light" panose="00000400000000000000" pitchFamily="2" charset="0"/>
                <a:cs typeface="Poppins Light" panose="00000400000000000000" pitchFamily="2" charset="0"/>
              </a:rPr>
              <a:t>OUR </a:t>
            </a:r>
            <a:r>
              <a:rPr spc="-10" dirty="0">
                <a:latin typeface="Poppins Light" panose="00000400000000000000" pitchFamily="2" charset="0"/>
                <a:cs typeface="Poppins Light" panose="00000400000000000000" pitchFamily="2" charset="0"/>
              </a:rPr>
              <a:t>VALUES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83383" y="2115057"/>
            <a:ext cx="8478520" cy="6548120"/>
          </a:xfrm>
          <a:prstGeom prst="rect">
            <a:avLst/>
          </a:prstGeom>
        </p:spPr>
        <p:txBody>
          <a:bodyPr vert="horz" wrap="square" lIns="0" tIns="316230" rIns="0" bIns="0" rtlCol="0">
            <a:spAutoFit/>
          </a:bodyPr>
          <a:lstStyle/>
          <a:p>
            <a:pPr marL="12700" marR="2071370">
              <a:lnSpc>
                <a:spcPct val="75800"/>
              </a:lnSpc>
              <a:spcBef>
                <a:spcPts val="2490"/>
              </a:spcBef>
            </a:pP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Our</a:t>
            </a:r>
            <a:r>
              <a:rPr sz="8250" b="1" spc="-165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Mission </a:t>
            </a: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and</a:t>
            </a:r>
            <a:r>
              <a:rPr sz="8250" b="1" spc="-175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Culture</a:t>
            </a:r>
            <a:endParaRPr sz="82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12700" marR="5080">
              <a:lnSpc>
                <a:spcPct val="101000"/>
              </a:lnSpc>
              <a:spcBef>
                <a:spcPts val="4275"/>
              </a:spcBef>
            </a:pP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With</a:t>
            </a:r>
            <a:r>
              <a:rPr sz="2450" spc="3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over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25+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years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experience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working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within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industry,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we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offer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expertise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you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need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for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your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brand.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Our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services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span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comprehensive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array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support,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including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marketing,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legal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aid,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human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resources,</a:t>
            </a:r>
            <a:r>
              <a:rPr sz="2450" spc="1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benefits,</a:t>
            </a:r>
            <a:r>
              <a:rPr sz="2450" spc="114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business</a:t>
            </a:r>
            <a:r>
              <a:rPr sz="2450" spc="1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development,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training,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consulting.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Our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passion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lies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facilitating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450" spc="1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growth—both</a:t>
            </a:r>
            <a:r>
              <a:rPr sz="2450" spc="1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</a:t>
            </a:r>
            <a:r>
              <a:rPr sz="2450" spc="1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attracting</a:t>
            </a:r>
            <a:r>
              <a:rPr sz="2450" spc="1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potential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franchisees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through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targeted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sales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leads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enhancing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local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market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presence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for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individual franchises.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48786" y="10409501"/>
            <a:ext cx="170180" cy="289560"/>
          </a:xfrm>
          <a:custGeom>
            <a:avLst/>
            <a:gdLst/>
            <a:ahLst/>
            <a:cxnLst/>
            <a:rect l="l" t="t" r="r" b="b"/>
            <a:pathLst>
              <a:path w="170179" h="289559">
                <a:moveTo>
                  <a:pt x="96531" y="0"/>
                </a:moveTo>
                <a:lnTo>
                  <a:pt x="59365" y="5754"/>
                </a:lnTo>
                <a:lnTo>
                  <a:pt x="30738" y="21691"/>
                </a:lnTo>
                <a:lnTo>
                  <a:pt x="12330" y="45821"/>
                </a:lnTo>
                <a:lnTo>
                  <a:pt x="5821" y="76154"/>
                </a:lnTo>
                <a:lnTo>
                  <a:pt x="10957" y="102967"/>
                </a:lnTo>
                <a:lnTo>
                  <a:pt x="25690" y="124632"/>
                </a:lnTo>
                <a:lnTo>
                  <a:pt x="49006" y="141926"/>
                </a:lnTo>
                <a:lnTo>
                  <a:pt x="79892" y="155628"/>
                </a:lnTo>
                <a:lnTo>
                  <a:pt x="104123" y="166800"/>
                </a:lnTo>
                <a:lnTo>
                  <a:pt x="120514" y="179142"/>
                </a:lnTo>
                <a:lnTo>
                  <a:pt x="129806" y="193669"/>
                </a:lnTo>
                <a:lnTo>
                  <a:pt x="132739" y="211396"/>
                </a:lnTo>
                <a:lnTo>
                  <a:pt x="128779" y="230809"/>
                </a:lnTo>
                <a:lnTo>
                  <a:pt x="117289" y="245932"/>
                </a:lnTo>
                <a:lnTo>
                  <a:pt x="98857" y="255750"/>
                </a:lnTo>
                <a:lnTo>
                  <a:pt x="74071" y="259248"/>
                </a:lnTo>
                <a:lnTo>
                  <a:pt x="55674" y="257791"/>
                </a:lnTo>
                <a:lnTo>
                  <a:pt x="38332" y="253837"/>
                </a:lnTo>
                <a:lnTo>
                  <a:pt x="22630" y="248010"/>
                </a:lnTo>
                <a:lnTo>
                  <a:pt x="9151" y="240935"/>
                </a:lnTo>
                <a:lnTo>
                  <a:pt x="0" y="271311"/>
                </a:lnTo>
                <a:lnTo>
                  <a:pt x="13696" y="278321"/>
                </a:lnTo>
                <a:lnTo>
                  <a:pt x="31256" y="284004"/>
                </a:lnTo>
                <a:lnTo>
                  <a:pt x="51081" y="287814"/>
                </a:lnTo>
                <a:lnTo>
                  <a:pt x="71568" y="289205"/>
                </a:lnTo>
                <a:lnTo>
                  <a:pt x="114826" y="282677"/>
                </a:lnTo>
                <a:lnTo>
                  <a:pt x="145483" y="265069"/>
                </a:lnTo>
                <a:lnTo>
                  <a:pt x="163734" y="239346"/>
                </a:lnTo>
                <a:lnTo>
                  <a:pt x="169774" y="208475"/>
                </a:lnTo>
                <a:lnTo>
                  <a:pt x="165262" y="180798"/>
                </a:lnTo>
                <a:lnTo>
                  <a:pt x="151776" y="158699"/>
                </a:lnTo>
                <a:lnTo>
                  <a:pt x="129395" y="140891"/>
                </a:lnTo>
                <a:lnTo>
                  <a:pt x="98195" y="126090"/>
                </a:lnTo>
                <a:lnTo>
                  <a:pt x="73161" y="115002"/>
                </a:lnTo>
                <a:lnTo>
                  <a:pt x="55808" y="103252"/>
                </a:lnTo>
                <a:lnTo>
                  <a:pt x="45709" y="89395"/>
                </a:lnTo>
                <a:lnTo>
                  <a:pt x="42438" y="71987"/>
                </a:lnTo>
                <a:lnTo>
                  <a:pt x="45312" y="57346"/>
                </a:lnTo>
                <a:lnTo>
                  <a:pt x="54506" y="43799"/>
                </a:lnTo>
                <a:lnTo>
                  <a:pt x="70877" y="33841"/>
                </a:lnTo>
                <a:lnTo>
                  <a:pt x="95285" y="29967"/>
                </a:lnTo>
                <a:lnTo>
                  <a:pt x="113028" y="31346"/>
                </a:lnTo>
                <a:lnTo>
                  <a:pt x="128003" y="34752"/>
                </a:lnTo>
                <a:lnTo>
                  <a:pt x="139936" y="39094"/>
                </a:lnTo>
                <a:lnTo>
                  <a:pt x="148550" y="43276"/>
                </a:lnTo>
                <a:lnTo>
                  <a:pt x="158539" y="13737"/>
                </a:lnTo>
                <a:lnTo>
                  <a:pt x="147624" y="8605"/>
                </a:lnTo>
                <a:lnTo>
                  <a:pt x="133625" y="4214"/>
                </a:lnTo>
                <a:lnTo>
                  <a:pt x="116581" y="1151"/>
                </a:lnTo>
                <a:lnTo>
                  <a:pt x="96531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5562" y="10493140"/>
            <a:ext cx="171439" cy="205983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981514" y="10488561"/>
            <a:ext cx="873760" cy="210185"/>
            <a:chOff x="3981514" y="10488561"/>
            <a:chExt cx="873760" cy="21018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1514" y="10488987"/>
              <a:ext cx="158948" cy="20972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65422" y="10488987"/>
              <a:ext cx="158948" cy="20972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9332" y="10488561"/>
              <a:ext cx="177680" cy="2101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58206" y="10488566"/>
              <a:ext cx="131901" cy="2101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22963" y="10488566"/>
              <a:ext cx="131912" cy="21014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4942244" y="10414393"/>
            <a:ext cx="561340" cy="285115"/>
            <a:chOff x="4942244" y="10414393"/>
            <a:chExt cx="561340" cy="285115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42244" y="10414393"/>
              <a:ext cx="371163" cy="28430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42931" y="10488563"/>
              <a:ext cx="160623" cy="210559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5557634" y="10488567"/>
            <a:ext cx="289560" cy="206375"/>
          </a:xfrm>
          <a:custGeom>
            <a:avLst/>
            <a:gdLst/>
            <a:ahLst/>
            <a:cxnLst/>
            <a:rect l="l" t="t" r="r" b="b"/>
            <a:pathLst>
              <a:path w="289560" h="206375">
                <a:moveTo>
                  <a:pt x="223040" y="0"/>
                </a:moveTo>
                <a:lnTo>
                  <a:pt x="178518" y="14146"/>
                </a:lnTo>
                <a:lnTo>
                  <a:pt x="156047" y="40365"/>
                </a:lnTo>
                <a:lnTo>
                  <a:pt x="155209" y="40365"/>
                </a:lnTo>
                <a:lnTo>
                  <a:pt x="146481" y="24052"/>
                </a:lnTo>
                <a:lnTo>
                  <a:pt x="133732" y="11288"/>
                </a:lnTo>
                <a:lnTo>
                  <a:pt x="117472" y="2971"/>
                </a:lnTo>
                <a:lnTo>
                  <a:pt x="98206" y="0"/>
                </a:lnTo>
                <a:lnTo>
                  <a:pt x="75859" y="3095"/>
                </a:lnTo>
                <a:lnTo>
                  <a:pt x="58309" y="11339"/>
                </a:lnTo>
                <a:lnTo>
                  <a:pt x="44894" y="23173"/>
                </a:lnTo>
                <a:lnTo>
                  <a:pt x="34951" y="37035"/>
                </a:lnTo>
                <a:lnTo>
                  <a:pt x="33705" y="37035"/>
                </a:lnTo>
                <a:lnTo>
                  <a:pt x="32040" y="4575"/>
                </a:lnTo>
                <a:lnTo>
                  <a:pt x="0" y="4575"/>
                </a:lnTo>
                <a:lnTo>
                  <a:pt x="785" y="17191"/>
                </a:lnTo>
                <a:lnTo>
                  <a:pt x="1299" y="30272"/>
                </a:lnTo>
                <a:lnTo>
                  <a:pt x="1664" y="59087"/>
                </a:lnTo>
                <a:lnTo>
                  <a:pt x="1664" y="205972"/>
                </a:lnTo>
                <a:lnTo>
                  <a:pt x="37454" y="205972"/>
                </a:lnTo>
                <a:lnTo>
                  <a:pt x="37454" y="78227"/>
                </a:lnTo>
                <a:lnTo>
                  <a:pt x="38281" y="71987"/>
                </a:lnTo>
                <a:lnTo>
                  <a:pt x="69799" y="33104"/>
                </a:lnTo>
                <a:lnTo>
                  <a:pt x="85725" y="29957"/>
                </a:lnTo>
                <a:lnTo>
                  <a:pt x="104049" y="34099"/>
                </a:lnTo>
                <a:lnTo>
                  <a:pt x="117187" y="45616"/>
                </a:lnTo>
                <a:lnTo>
                  <a:pt x="125098" y="63140"/>
                </a:lnTo>
                <a:lnTo>
                  <a:pt x="127744" y="85306"/>
                </a:lnTo>
                <a:lnTo>
                  <a:pt x="127744" y="205972"/>
                </a:lnTo>
                <a:lnTo>
                  <a:pt x="163534" y="205972"/>
                </a:lnTo>
                <a:lnTo>
                  <a:pt x="163534" y="74898"/>
                </a:lnTo>
                <a:lnTo>
                  <a:pt x="164780" y="68238"/>
                </a:lnTo>
                <a:lnTo>
                  <a:pt x="195059" y="32643"/>
                </a:lnTo>
                <a:lnTo>
                  <a:pt x="209721" y="29957"/>
                </a:lnTo>
                <a:lnTo>
                  <a:pt x="229014" y="34203"/>
                </a:lnTo>
                <a:lnTo>
                  <a:pt x="242649" y="46448"/>
                </a:lnTo>
                <a:lnTo>
                  <a:pt x="250744" y="65950"/>
                </a:lnTo>
                <a:lnTo>
                  <a:pt x="253416" y="91965"/>
                </a:lnTo>
                <a:lnTo>
                  <a:pt x="253416" y="205972"/>
                </a:lnTo>
                <a:lnTo>
                  <a:pt x="289205" y="205972"/>
                </a:lnTo>
                <a:lnTo>
                  <a:pt x="289205" y="87379"/>
                </a:lnTo>
                <a:lnTo>
                  <a:pt x="282611" y="44235"/>
                </a:lnTo>
                <a:lnTo>
                  <a:pt x="266108" y="17475"/>
                </a:lnTo>
                <a:lnTo>
                  <a:pt x="244612" y="3822"/>
                </a:lnTo>
                <a:lnTo>
                  <a:pt x="223040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80844" y="9974282"/>
            <a:ext cx="1897465" cy="726266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0227421" y="718487"/>
            <a:ext cx="9876790" cy="10590530"/>
            <a:chOff x="10227421" y="718487"/>
            <a:chExt cx="9876790" cy="10590530"/>
          </a:xfrm>
        </p:grpSpPr>
        <p:sp>
          <p:nvSpPr>
            <p:cNvPr id="19" name="object 19"/>
            <p:cNvSpPr/>
            <p:nvPr/>
          </p:nvSpPr>
          <p:spPr>
            <a:xfrm>
              <a:off x="12381073" y="3673686"/>
              <a:ext cx="7723505" cy="7635240"/>
            </a:xfrm>
            <a:custGeom>
              <a:avLst/>
              <a:gdLst/>
              <a:ahLst/>
              <a:cxnLst/>
              <a:rect l="l" t="t" r="r" b="b"/>
              <a:pathLst>
                <a:path w="7723505" h="7635240">
                  <a:moveTo>
                    <a:pt x="7723026" y="0"/>
                  </a:moveTo>
                  <a:lnTo>
                    <a:pt x="7670458" y="639"/>
                  </a:lnTo>
                  <a:lnTo>
                    <a:pt x="7541955" y="3763"/>
                  </a:lnTo>
                  <a:lnTo>
                    <a:pt x="7413974" y="8952"/>
                  </a:lnTo>
                  <a:lnTo>
                    <a:pt x="7286531" y="16187"/>
                  </a:lnTo>
                  <a:lnTo>
                    <a:pt x="7159641" y="25454"/>
                  </a:lnTo>
                  <a:lnTo>
                    <a:pt x="7033321" y="36736"/>
                  </a:lnTo>
                  <a:lnTo>
                    <a:pt x="6907587" y="50018"/>
                  </a:lnTo>
                  <a:lnTo>
                    <a:pt x="6782455" y="65283"/>
                  </a:lnTo>
                  <a:lnTo>
                    <a:pt x="6657941" y="82515"/>
                  </a:lnTo>
                  <a:lnTo>
                    <a:pt x="6534061" y="101698"/>
                  </a:lnTo>
                  <a:lnTo>
                    <a:pt x="6410831" y="122816"/>
                  </a:lnTo>
                  <a:lnTo>
                    <a:pt x="6288267" y="145852"/>
                  </a:lnTo>
                  <a:lnTo>
                    <a:pt x="6166385" y="170792"/>
                  </a:lnTo>
                  <a:lnTo>
                    <a:pt x="6045202" y="197619"/>
                  </a:lnTo>
                  <a:lnTo>
                    <a:pt x="5924732" y="226316"/>
                  </a:lnTo>
                  <a:lnTo>
                    <a:pt x="5804994" y="256868"/>
                  </a:lnTo>
                  <a:lnTo>
                    <a:pt x="5686001" y="289259"/>
                  </a:lnTo>
                  <a:lnTo>
                    <a:pt x="5567772" y="323472"/>
                  </a:lnTo>
                  <a:lnTo>
                    <a:pt x="5450320" y="359492"/>
                  </a:lnTo>
                  <a:lnTo>
                    <a:pt x="5333664" y="397302"/>
                  </a:lnTo>
                  <a:lnTo>
                    <a:pt x="5217818" y="436887"/>
                  </a:lnTo>
                  <a:lnTo>
                    <a:pt x="5102799" y="478230"/>
                  </a:lnTo>
                  <a:lnTo>
                    <a:pt x="4988623" y="521315"/>
                  </a:lnTo>
                  <a:lnTo>
                    <a:pt x="4875305" y="566127"/>
                  </a:lnTo>
                  <a:lnTo>
                    <a:pt x="4762863" y="612648"/>
                  </a:lnTo>
                  <a:lnTo>
                    <a:pt x="4651312" y="660864"/>
                  </a:lnTo>
                  <a:lnTo>
                    <a:pt x="4540667" y="710758"/>
                  </a:lnTo>
                  <a:lnTo>
                    <a:pt x="4430946" y="762313"/>
                  </a:lnTo>
                  <a:lnTo>
                    <a:pt x="4322164" y="815515"/>
                  </a:lnTo>
                  <a:lnTo>
                    <a:pt x="4214337" y="870346"/>
                  </a:lnTo>
                  <a:lnTo>
                    <a:pt x="4107482" y="926792"/>
                  </a:lnTo>
                  <a:lnTo>
                    <a:pt x="4054423" y="955614"/>
                  </a:lnTo>
                  <a:lnTo>
                    <a:pt x="4001614" y="984835"/>
                  </a:lnTo>
                  <a:lnTo>
                    <a:pt x="3949055" y="1014450"/>
                  </a:lnTo>
                  <a:lnTo>
                    <a:pt x="3896749" y="1044459"/>
                  </a:lnTo>
                  <a:lnTo>
                    <a:pt x="3844698" y="1074860"/>
                  </a:lnTo>
                  <a:lnTo>
                    <a:pt x="3792904" y="1105649"/>
                  </a:lnTo>
                  <a:lnTo>
                    <a:pt x="3741369" y="1136826"/>
                  </a:lnTo>
                  <a:lnTo>
                    <a:pt x="3690095" y="1168389"/>
                  </a:lnTo>
                  <a:lnTo>
                    <a:pt x="3639083" y="1200335"/>
                  </a:lnTo>
                  <a:lnTo>
                    <a:pt x="3588337" y="1232662"/>
                  </a:lnTo>
                  <a:lnTo>
                    <a:pt x="3537857" y="1265369"/>
                  </a:lnTo>
                  <a:lnTo>
                    <a:pt x="3487647" y="1298453"/>
                  </a:lnTo>
                  <a:lnTo>
                    <a:pt x="3437707" y="1331912"/>
                  </a:lnTo>
                  <a:lnTo>
                    <a:pt x="3388040" y="1365745"/>
                  </a:lnTo>
                  <a:lnTo>
                    <a:pt x="3338648" y="1399949"/>
                  </a:lnTo>
                  <a:lnTo>
                    <a:pt x="3289533" y="1434522"/>
                  </a:lnTo>
                  <a:lnTo>
                    <a:pt x="3240698" y="1469463"/>
                  </a:lnTo>
                  <a:lnTo>
                    <a:pt x="3192143" y="1504768"/>
                  </a:lnTo>
                  <a:lnTo>
                    <a:pt x="3143871" y="1540438"/>
                  </a:lnTo>
                  <a:lnTo>
                    <a:pt x="3095884" y="1576468"/>
                  </a:lnTo>
                  <a:lnTo>
                    <a:pt x="3048184" y="1612858"/>
                  </a:lnTo>
                  <a:lnTo>
                    <a:pt x="3000773" y="1649605"/>
                  </a:lnTo>
                  <a:lnTo>
                    <a:pt x="2953653" y="1686707"/>
                  </a:lnTo>
                  <a:lnTo>
                    <a:pt x="2906826" y="1724162"/>
                  </a:lnTo>
                  <a:lnTo>
                    <a:pt x="2860294" y="1761969"/>
                  </a:lnTo>
                  <a:lnTo>
                    <a:pt x="2814060" y="1800125"/>
                  </a:lnTo>
                  <a:lnTo>
                    <a:pt x="2768124" y="1838628"/>
                  </a:lnTo>
                  <a:lnTo>
                    <a:pt x="2722489" y="1877477"/>
                  </a:lnTo>
                  <a:lnTo>
                    <a:pt x="2677157" y="1916669"/>
                  </a:lnTo>
                  <a:lnTo>
                    <a:pt x="2632131" y="1956201"/>
                  </a:lnTo>
                  <a:lnTo>
                    <a:pt x="2587411" y="1996074"/>
                  </a:lnTo>
                  <a:lnTo>
                    <a:pt x="2543001" y="2036283"/>
                  </a:lnTo>
                  <a:lnTo>
                    <a:pt x="2498902" y="2076827"/>
                  </a:lnTo>
                  <a:lnTo>
                    <a:pt x="2455115" y="2117705"/>
                  </a:lnTo>
                  <a:lnTo>
                    <a:pt x="2411644" y="2158914"/>
                  </a:lnTo>
                  <a:lnTo>
                    <a:pt x="2368490" y="2200452"/>
                  </a:lnTo>
                  <a:lnTo>
                    <a:pt x="2325655" y="2242317"/>
                  </a:lnTo>
                  <a:lnTo>
                    <a:pt x="2283142" y="2284507"/>
                  </a:lnTo>
                  <a:lnTo>
                    <a:pt x="2240951" y="2327020"/>
                  </a:lnTo>
                  <a:lnTo>
                    <a:pt x="2199086" y="2369855"/>
                  </a:lnTo>
                  <a:lnTo>
                    <a:pt x="2157547" y="2413008"/>
                  </a:lnTo>
                  <a:lnTo>
                    <a:pt x="2116338" y="2456479"/>
                  </a:lnTo>
                  <a:lnTo>
                    <a:pt x="2075460" y="2500265"/>
                  </a:lnTo>
                  <a:lnTo>
                    <a:pt x="2034915" y="2544364"/>
                  </a:lnTo>
                  <a:lnTo>
                    <a:pt x="1994706" y="2588774"/>
                  </a:lnTo>
                  <a:lnTo>
                    <a:pt x="1954833" y="2633493"/>
                  </a:lnTo>
                  <a:lnTo>
                    <a:pt x="1915300" y="2678519"/>
                  </a:lnTo>
                  <a:lnTo>
                    <a:pt x="1876108" y="2723851"/>
                  </a:lnTo>
                  <a:lnTo>
                    <a:pt x="1837259" y="2769485"/>
                  </a:lnTo>
                  <a:lnTo>
                    <a:pt x="1798756" y="2815420"/>
                  </a:lnTo>
                  <a:lnTo>
                    <a:pt x="1760600" y="2861655"/>
                  </a:lnTo>
                  <a:lnTo>
                    <a:pt x="1722792" y="2908186"/>
                  </a:lnTo>
                  <a:lnTo>
                    <a:pt x="1685337" y="2955013"/>
                  </a:lnTo>
                  <a:lnTo>
                    <a:pt x="1648234" y="3002132"/>
                  </a:lnTo>
                  <a:lnTo>
                    <a:pt x="1611487" y="3049543"/>
                  </a:lnTo>
                  <a:lnTo>
                    <a:pt x="1575097" y="3097243"/>
                  </a:lnTo>
                  <a:lnTo>
                    <a:pt x="1539066" y="3145229"/>
                  </a:lnTo>
                  <a:lnTo>
                    <a:pt x="1503396" y="3193501"/>
                  </a:lnTo>
                  <a:lnTo>
                    <a:pt x="1468090" y="3242055"/>
                  </a:lnTo>
                  <a:lnTo>
                    <a:pt x="1433149" y="3290891"/>
                  </a:lnTo>
                  <a:lnTo>
                    <a:pt x="1398576" y="3340005"/>
                  </a:lnTo>
                  <a:lnTo>
                    <a:pt x="1364371" y="3389397"/>
                  </a:lnTo>
                  <a:lnTo>
                    <a:pt x="1330538" y="3439063"/>
                  </a:lnTo>
                  <a:lnTo>
                    <a:pt x="1297079" y="3489002"/>
                  </a:lnTo>
                  <a:lnTo>
                    <a:pt x="1263994" y="3539213"/>
                  </a:lnTo>
                  <a:lnTo>
                    <a:pt x="1231288" y="3589692"/>
                  </a:lnTo>
                  <a:lnTo>
                    <a:pt x="1198960" y="3640438"/>
                  </a:lnTo>
                  <a:lnTo>
                    <a:pt x="1167014" y="3691449"/>
                  </a:lnTo>
                  <a:lnTo>
                    <a:pt x="1135451" y="3742723"/>
                  </a:lnTo>
                  <a:lnTo>
                    <a:pt x="1104273" y="3794258"/>
                  </a:lnTo>
                  <a:lnTo>
                    <a:pt x="1073483" y="3846052"/>
                  </a:lnTo>
                  <a:lnTo>
                    <a:pt x="1043083" y="3898102"/>
                  </a:lnTo>
                  <a:lnTo>
                    <a:pt x="1013073" y="3950408"/>
                  </a:lnTo>
                  <a:lnTo>
                    <a:pt x="983458" y="4002966"/>
                  </a:lnTo>
                  <a:lnTo>
                    <a:pt x="954237" y="4055776"/>
                  </a:lnTo>
                  <a:lnTo>
                    <a:pt x="925414" y="4108834"/>
                  </a:lnTo>
                  <a:lnTo>
                    <a:pt x="896990" y="4162139"/>
                  </a:lnTo>
                  <a:lnTo>
                    <a:pt x="868968" y="4215688"/>
                  </a:lnTo>
                  <a:lnTo>
                    <a:pt x="841350" y="4269481"/>
                  </a:lnTo>
                  <a:lnTo>
                    <a:pt x="814136" y="4323514"/>
                  </a:lnTo>
                  <a:lnTo>
                    <a:pt x="787330" y="4377787"/>
                  </a:lnTo>
                  <a:lnTo>
                    <a:pt x="760934" y="4432296"/>
                  </a:lnTo>
                  <a:lnTo>
                    <a:pt x="734949" y="4487040"/>
                  </a:lnTo>
                  <a:lnTo>
                    <a:pt x="709378" y="4542016"/>
                  </a:lnTo>
                  <a:lnTo>
                    <a:pt x="684222" y="4597224"/>
                  </a:lnTo>
                  <a:lnTo>
                    <a:pt x="659484" y="4652660"/>
                  </a:lnTo>
                  <a:lnTo>
                    <a:pt x="635165" y="4708323"/>
                  </a:lnTo>
                  <a:lnTo>
                    <a:pt x="611268" y="4764211"/>
                  </a:lnTo>
                  <a:lnTo>
                    <a:pt x="587794" y="4820321"/>
                  </a:lnTo>
                  <a:lnTo>
                    <a:pt x="564745" y="4876652"/>
                  </a:lnTo>
                  <a:lnTo>
                    <a:pt x="542125" y="4933202"/>
                  </a:lnTo>
                  <a:lnTo>
                    <a:pt x="519934" y="4989969"/>
                  </a:lnTo>
                  <a:lnTo>
                    <a:pt x="498174" y="5046951"/>
                  </a:lnTo>
                  <a:lnTo>
                    <a:pt x="476848" y="5104145"/>
                  </a:lnTo>
                  <a:lnTo>
                    <a:pt x="455957" y="5161550"/>
                  </a:lnTo>
                  <a:lnTo>
                    <a:pt x="435504" y="5219163"/>
                  </a:lnTo>
                  <a:lnTo>
                    <a:pt x="415491" y="5276984"/>
                  </a:lnTo>
                  <a:lnTo>
                    <a:pt x="395919" y="5335009"/>
                  </a:lnTo>
                  <a:lnTo>
                    <a:pt x="376791" y="5393236"/>
                  </a:lnTo>
                  <a:lnTo>
                    <a:pt x="358109" y="5451664"/>
                  </a:lnTo>
                  <a:lnTo>
                    <a:pt x="339874" y="5510291"/>
                  </a:lnTo>
                  <a:lnTo>
                    <a:pt x="322088" y="5569115"/>
                  </a:lnTo>
                  <a:lnTo>
                    <a:pt x="304755" y="5628133"/>
                  </a:lnTo>
                  <a:lnTo>
                    <a:pt x="287875" y="5687344"/>
                  </a:lnTo>
                  <a:lnTo>
                    <a:pt x="271450" y="5746746"/>
                  </a:lnTo>
                  <a:lnTo>
                    <a:pt x="255484" y="5806336"/>
                  </a:lnTo>
                  <a:lnTo>
                    <a:pt x="239977" y="5866113"/>
                  </a:lnTo>
                  <a:lnTo>
                    <a:pt x="224931" y="5926074"/>
                  </a:lnTo>
                  <a:lnTo>
                    <a:pt x="210350" y="5986218"/>
                  </a:lnTo>
                  <a:lnTo>
                    <a:pt x="196234" y="6046543"/>
                  </a:lnTo>
                  <a:lnTo>
                    <a:pt x="182585" y="6107046"/>
                  </a:lnTo>
                  <a:lnTo>
                    <a:pt x="169407" y="6167726"/>
                  </a:lnTo>
                  <a:lnTo>
                    <a:pt x="156700" y="6228580"/>
                  </a:lnTo>
                  <a:lnTo>
                    <a:pt x="144467" y="6289607"/>
                  </a:lnTo>
                  <a:lnTo>
                    <a:pt x="132709" y="6350804"/>
                  </a:lnTo>
                  <a:lnTo>
                    <a:pt x="121430" y="6412170"/>
                  </a:lnTo>
                  <a:lnTo>
                    <a:pt x="110630" y="6473703"/>
                  </a:lnTo>
                  <a:lnTo>
                    <a:pt x="100311" y="6535400"/>
                  </a:lnTo>
                  <a:lnTo>
                    <a:pt x="90477" y="6597259"/>
                  </a:lnTo>
                  <a:lnTo>
                    <a:pt x="81128" y="6659280"/>
                  </a:lnTo>
                  <a:lnTo>
                    <a:pt x="72267" y="6721458"/>
                  </a:lnTo>
                  <a:lnTo>
                    <a:pt x="63896" y="6783793"/>
                  </a:lnTo>
                  <a:lnTo>
                    <a:pt x="56017" y="6846283"/>
                  </a:lnTo>
                  <a:lnTo>
                    <a:pt x="48631" y="6908925"/>
                  </a:lnTo>
                  <a:lnTo>
                    <a:pt x="41741" y="6971718"/>
                  </a:lnTo>
                  <a:lnTo>
                    <a:pt x="35349" y="7034659"/>
                  </a:lnTo>
                  <a:lnTo>
                    <a:pt x="29457" y="7097746"/>
                  </a:lnTo>
                  <a:lnTo>
                    <a:pt x="24067" y="7160978"/>
                  </a:lnTo>
                  <a:lnTo>
                    <a:pt x="19181" y="7224352"/>
                  </a:lnTo>
                  <a:lnTo>
                    <a:pt x="14800" y="7287867"/>
                  </a:lnTo>
                  <a:lnTo>
                    <a:pt x="10927" y="7351521"/>
                  </a:lnTo>
                  <a:lnTo>
                    <a:pt x="7564" y="7415310"/>
                  </a:lnTo>
                  <a:lnTo>
                    <a:pt x="4713" y="7479234"/>
                  </a:lnTo>
                  <a:lnTo>
                    <a:pt x="2376" y="7543291"/>
                  </a:lnTo>
                  <a:lnTo>
                    <a:pt x="555" y="7607478"/>
                  </a:lnTo>
                  <a:lnTo>
                    <a:pt x="0" y="7634869"/>
                  </a:lnTo>
                  <a:lnTo>
                    <a:pt x="7723026" y="7634869"/>
                  </a:lnTo>
                  <a:lnTo>
                    <a:pt x="7723026" y="0"/>
                  </a:lnTo>
                  <a:close/>
                </a:path>
              </a:pathLst>
            </a:custGeom>
            <a:solidFill>
              <a:srgbClr val="C523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546725" y="1187660"/>
              <a:ext cx="8447135" cy="889627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227421" y="718487"/>
              <a:ext cx="1022350" cy="1022350"/>
            </a:xfrm>
            <a:custGeom>
              <a:avLst/>
              <a:gdLst/>
              <a:ahLst/>
              <a:cxnLst/>
              <a:rect l="l" t="t" r="r" b="b"/>
              <a:pathLst>
                <a:path w="1022350" h="1022350">
                  <a:moveTo>
                    <a:pt x="511062" y="0"/>
                  </a:moveTo>
                  <a:lnTo>
                    <a:pt x="461844" y="2339"/>
                  </a:lnTo>
                  <a:lnTo>
                    <a:pt x="413948" y="9215"/>
                  </a:lnTo>
                  <a:lnTo>
                    <a:pt x="367591" y="20412"/>
                  </a:lnTo>
                  <a:lnTo>
                    <a:pt x="322986" y="35718"/>
                  </a:lnTo>
                  <a:lnTo>
                    <a:pt x="280347" y="54917"/>
                  </a:lnTo>
                  <a:lnTo>
                    <a:pt x="239888" y="77796"/>
                  </a:lnTo>
                  <a:lnTo>
                    <a:pt x="201824" y="104141"/>
                  </a:lnTo>
                  <a:lnTo>
                    <a:pt x="166369" y="133736"/>
                  </a:lnTo>
                  <a:lnTo>
                    <a:pt x="133736" y="166369"/>
                  </a:lnTo>
                  <a:lnTo>
                    <a:pt x="104141" y="201824"/>
                  </a:lnTo>
                  <a:lnTo>
                    <a:pt x="77796" y="239888"/>
                  </a:lnTo>
                  <a:lnTo>
                    <a:pt x="54917" y="280347"/>
                  </a:lnTo>
                  <a:lnTo>
                    <a:pt x="35718" y="322986"/>
                  </a:lnTo>
                  <a:lnTo>
                    <a:pt x="20412" y="367591"/>
                  </a:lnTo>
                  <a:lnTo>
                    <a:pt x="9215" y="413948"/>
                  </a:lnTo>
                  <a:lnTo>
                    <a:pt x="2339" y="461844"/>
                  </a:lnTo>
                  <a:lnTo>
                    <a:pt x="0" y="511062"/>
                  </a:lnTo>
                  <a:lnTo>
                    <a:pt x="2339" y="560281"/>
                  </a:lnTo>
                  <a:lnTo>
                    <a:pt x="9215" y="608176"/>
                  </a:lnTo>
                  <a:lnTo>
                    <a:pt x="20412" y="654533"/>
                  </a:lnTo>
                  <a:lnTo>
                    <a:pt x="35718" y="699138"/>
                  </a:lnTo>
                  <a:lnTo>
                    <a:pt x="54917" y="741776"/>
                  </a:lnTo>
                  <a:lnTo>
                    <a:pt x="77796" y="782234"/>
                  </a:lnTo>
                  <a:lnTo>
                    <a:pt x="104141" y="820297"/>
                  </a:lnTo>
                  <a:lnTo>
                    <a:pt x="133736" y="855752"/>
                  </a:lnTo>
                  <a:lnTo>
                    <a:pt x="166369" y="888383"/>
                  </a:lnTo>
                  <a:lnTo>
                    <a:pt x="201824" y="917978"/>
                  </a:lnTo>
                  <a:lnTo>
                    <a:pt x="239888" y="944321"/>
                  </a:lnTo>
                  <a:lnTo>
                    <a:pt x="280347" y="967199"/>
                  </a:lnTo>
                  <a:lnTo>
                    <a:pt x="322986" y="986398"/>
                  </a:lnTo>
                  <a:lnTo>
                    <a:pt x="367591" y="1001703"/>
                  </a:lnTo>
                  <a:lnTo>
                    <a:pt x="413948" y="1012900"/>
                  </a:lnTo>
                  <a:lnTo>
                    <a:pt x="461844" y="1019776"/>
                  </a:lnTo>
                  <a:lnTo>
                    <a:pt x="511062" y="1022115"/>
                  </a:lnTo>
                  <a:lnTo>
                    <a:pt x="560280" y="1019776"/>
                  </a:lnTo>
                  <a:lnTo>
                    <a:pt x="608173" y="1012900"/>
                  </a:lnTo>
                  <a:lnTo>
                    <a:pt x="654529" y="1001703"/>
                  </a:lnTo>
                  <a:lnTo>
                    <a:pt x="699133" y="986398"/>
                  </a:lnTo>
                  <a:lnTo>
                    <a:pt x="741771" y="967199"/>
                  </a:lnTo>
                  <a:lnTo>
                    <a:pt x="782229" y="944321"/>
                  </a:lnTo>
                  <a:lnTo>
                    <a:pt x="820293" y="917978"/>
                  </a:lnTo>
                  <a:lnTo>
                    <a:pt x="855747" y="888383"/>
                  </a:lnTo>
                  <a:lnTo>
                    <a:pt x="888380" y="855752"/>
                  </a:lnTo>
                  <a:lnTo>
                    <a:pt x="917975" y="820297"/>
                  </a:lnTo>
                  <a:lnTo>
                    <a:pt x="944319" y="782234"/>
                  </a:lnTo>
                  <a:lnTo>
                    <a:pt x="967197" y="741776"/>
                  </a:lnTo>
                  <a:lnTo>
                    <a:pt x="986397" y="699138"/>
                  </a:lnTo>
                  <a:lnTo>
                    <a:pt x="1001702" y="654533"/>
                  </a:lnTo>
                  <a:lnTo>
                    <a:pt x="1012900" y="608176"/>
                  </a:lnTo>
                  <a:lnTo>
                    <a:pt x="1019775" y="560281"/>
                  </a:lnTo>
                  <a:lnTo>
                    <a:pt x="1022115" y="511062"/>
                  </a:lnTo>
                  <a:lnTo>
                    <a:pt x="1019775" y="461844"/>
                  </a:lnTo>
                  <a:lnTo>
                    <a:pt x="1012900" y="413948"/>
                  </a:lnTo>
                  <a:lnTo>
                    <a:pt x="1001702" y="367591"/>
                  </a:lnTo>
                  <a:lnTo>
                    <a:pt x="986397" y="322986"/>
                  </a:lnTo>
                  <a:lnTo>
                    <a:pt x="967197" y="280347"/>
                  </a:lnTo>
                  <a:lnTo>
                    <a:pt x="944319" y="239888"/>
                  </a:lnTo>
                  <a:lnTo>
                    <a:pt x="917975" y="201824"/>
                  </a:lnTo>
                  <a:lnTo>
                    <a:pt x="888380" y="166369"/>
                  </a:lnTo>
                  <a:lnTo>
                    <a:pt x="855747" y="133736"/>
                  </a:lnTo>
                  <a:lnTo>
                    <a:pt x="820293" y="104141"/>
                  </a:lnTo>
                  <a:lnTo>
                    <a:pt x="782229" y="77796"/>
                  </a:lnTo>
                  <a:lnTo>
                    <a:pt x="741771" y="54917"/>
                  </a:lnTo>
                  <a:lnTo>
                    <a:pt x="699133" y="35718"/>
                  </a:lnTo>
                  <a:lnTo>
                    <a:pt x="654529" y="20412"/>
                  </a:lnTo>
                  <a:lnTo>
                    <a:pt x="608173" y="9215"/>
                  </a:lnTo>
                  <a:lnTo>
                    <a:pt x="560280" y="2339"/>
                  </a:lnTo>
                  <a:lnTo>
                    <a:pt x="511062" y="0"/>
                  </a:lnTo>
                  <a:close/>
                </a:path>
              </a:pathLst>
            </a:custGeom>
            <a:solidFill>
              <a:srgbClr val="E26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0" y="8371933"/>
            <a:ext cx="1029969" cy="2165985"/>
          </a:xfrm>
          <a:custGeom>
            <a:avLst/>
            <a:gdLst/>
            <a:ahLst/>
            <a:cxnLst/>
            <a:rect l="l" t="t" r="r" b="b"/>
            <a:pathLst>
              <a:path w="1029969" h="2165984">
                <a:moveTo>
                  <a:pt x="0" y="0"/>
                </a:moveTo>
                <a:lnTo>
                  <a:pt x="0" y="2165883"/>
                </a:lnTo>
                <a:lnTo>
                  <a:pt x="41550" y="2163151"/>
                </a:lnTo>
                <a:lnTo>
                  <a:pt x="88727" y="2157971"/>
                </a:lnTo>
                <a:lnTo>
                  <a:pt x="135275" y="2150795"/>
                </a:lnTo>
                <a:lnTo>
                  <a:pt x="181149" y="2141668"/>
                </a:lnTo>
                <a:lnTo>
                  <a:pt x="226306" y="2130634"/>
                </a:lnTo>
                <a:lnTo>
                  <a:pt x="270702" y="2117735"/>
                </a:lnTo>
                <a:lnTo>
                  <a:pt x="314292" y="2103018"/>
                </a:lnTo>
                <a:lnTo>
                  <a:pt x="357033" y="2086525"/>
                </a:lnTo>
                <a:lnTo>
                  <a:pt x="398879" y="2068302"/>
                </a:lnTo>
                <a:lnTo>
                  <a:pt x="439789" y="2048391"/>
                </a:lnTo>
                <a:lnTo>
                  <a:pt x="479716" y="2026837"/>
                </a:lnTo>
                <a:lnTo>
                  <a:pt x="518617" y="2003684"/>
                </a:lnTo>
                <a:lnTo>
                  <a:pt x="556449" y="1978976"/>
                </a:lnTo>
                <a:lnTo>
                  <a:pt x="593166" y="1952758"/>
                </a:lnTo>
                <a:lnTo>
                  <a:pt x="628726" y="1925073"/>
                </a:lnTo>
                <a:lnTo>
                  <a:pt x="663083" y="1895965"/>
                </a:lnTo>
                <a:lnTo>
                  <a:pt x="696194" y="1865478"/>
                </a:lnTo>
                <a:lnTo>
                  <a:pt x="728014" y="1833658"/>
                </a:lnTo>
                <a:lnTo>
                  <a:pt x="758500" y="1800546"/>
                </a:lnTo>
                <a:lnTo>
                  <a:pt x="787608" y="1766189"/>
                </a:lnTo>
                <a:lnTo>
                  <a:pt x="815292" y="1730629"/>
                </a:lnTo>
                <a:lnTo>
                  <a:pt x="841511" y="1693911"/>
                </a:lnTo>
                <a:lnTo>
                  <a:pt x="866218" y="1656079"/>
                </a:lnTo>
                <a:lnTo>
                  <a:pt x="889371" y="1617176"/>
                </a:lnTo>
                <a:lnTo>
                  <a:pt x="910925" y="1577248"/>
                </a:lnTo>
                <a:lnTo>
                  <a:pt x="930835" y="1536338"/>
                </a:lnTo>
                <a:lnTo>
                  <a:pt x="949059" y="1494490"/>
                </a:lnTo>
                <a:lnTo>
                  <a:pt x="965551" y="1451749"/>
                </a:lnTo>
                <a:lnTo>
                  <a:pt x="980269" y="1408157"/>
                </a:lnTo>
                <a:lnTo>
                  <a:pt x="993167" y="1363761"/>
                </a:lnTo>
                <a:lnTo>
                  <a:pt x="1004201" y="1318602"/>
                </a:lnTo>
                <a:lnTo>
                  <a:pt x="1013329" y="1272727"/>
                </a:lnTo>
                <a:lnTo>
                  <a:pt x="1020504" y="1226177"/>
                </a:lnTo>
                <a:lnTo>
                  <a:pt x="1025684" y="1178999"/>
                </a:lnTo>
                <a:lnTo>
                  <a:pt x="1028825" y="1131236"/>
                </a:lnTo>
                <a:lnTo>
                  <a:pt x="1029881" y="1082931"/>
                </a:lnTo>
                <a:lnTo>
                  <a:pt x="1028825" y="1034628"/>
                </a:lnTo>
                <a:lnTo>
                  <a:pt x="1025684" y="986866"/>
                </a:lnTo>
                <a:lnTo>
                  <a:pt x="1020504" y="939689"/>
                </a:lnTo>
                <a:lnTo>
                  <a:pt x="1013329" y="893141"/>
                </a:lnTo>
                <a:lnTo>
                  <a:pt x="1004201" y="847267"/>
                </a:lnTo>
                <a:lnTo>
                  <a:pt x="993167" y="802110"/>
                </a:lnTo>
                <a:lnTo>
                  <a:pt x="980269" y="757714"/>
                </a:lnTo>
                <a:lnTo>
                  <a:pt x="965551" y="714124"/>
                </a:lnTo>
                <a:lnTo>
                  <a:pt x="949059" y="671383"/>
                </a:lnTo>
                <a:lnTo>
                  <a:pt x="930835" y="629536"/>
                </a:lnTo>
                <a:lnTo>
                  <a:pt x="910925" y="588627"/>
                </a:lnTo>
                <a:lnTo>
                  <a:pt x="889371" y="548700"/>
                </a:lnTo>
                <a:lnTo>
                  <a:pt x="866218" y="509798"/>
                </a:lnTo>
                <a:lnTo>
                  <a:pt x="841511" y="471967"/>
                </a:lnTo>
                <a:lnTo>
                  <a:pt x="815292" y="435249"/>
                </a:lnTo>
                <a:lnTo>
                  <a:pt x="787608" y="399690"/>
                </a:lnTo>
                <a:lnTo>
                  <a:pt x="758500" y="365333"/>
                </a:lnTo>
                <a:lnTo>
                  <a:pt x="728014" y="332222"/>
                </a:lnTo>
                <a:lnTo>
                  <a:pt x="696194" y="300402"/>
                </a:lnTo>
                <a:lnTo>
                  <a:pt x="663083" y="269916"/>
                </a:lnTo>
                <a:lnTo>
                  <a:pt x="628726" y="240808"/>
                </a:lnTo>
                <a:lnTo>
                  <a:pt x="593166" y="213123"/>
                </a:lnTo>
                <a:lnTo>
                  <a:pt x="556449" y="186905"/>
                </a:lnTo>
                <a:lnTo>
                  <a:pt x="518617" y="162198"/>
                </a:lnTo>
                <a:lnTo>
                  <a:pt x="479716" y="139045"/>
                </a:lnTo>
                <a:lnTo>
                  <a:pt x="439789" y="117491"/>
                </a:lnTo>
                <a:lnTo>
                  <a:pt x="398879" y="97580"/>
                </a:lnTo>
                <a:lnTo>
                  <a:pt x="357033" y="79357"/>
                </a:lnTo>
                <a:lnTo>
                  <a:pt x="314292" y="62864"/>
                </a:lnTo>
                <a:lnTo>
                  <a:pt x="270702" y="48147"/>
                </a:lnTo>
                <a:lnTo>
                  <a:pt x="226306" y="35249"/>
                </a:lnTo>
                <a:lnTo>
                  <a:pt x="181149" y="24214"/>
                </a:lnTo>
                <a:lnTo>
                  <a:pt x="135275" y="15087"/>
                </a:lnTo>
                <a:lnTo>
                  <a:pt x="88727" y="7911"/>
                </a:lnTo>
                <a:lnTo>
                  <a:pt x="41550" y="2731"/>
                </a:lnTo>
                <a:lnTo>
                  <a:pt x="0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3970" y="855360"/>
            <a:ext cx="496570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>
                <a:latin typeface="Poppins Light" panose="00000400000000000000" pitchFamily="2" charset="0"/>
                <a:cs typeface="Poppins Light" panose="00000400000000000000" pitchFamily="2" charset="0"/>
              </a:rPr>
              <a:t>COMPREHENSIVE </a:t>
            </a:r>
            <a:r>
              <a:rPr spc="-10" dirty="0">
                <a:latin typeface="Poppins Light" panose="00000400000000000000" pitchFamily="2" charset="0"/>
                <a:cs typeface="Poppins Light" panose="00000400000000000000" pitchFamily="2" charset="0"/>
              </a:rPr>
              <a:t>SERVICES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01092" y="10011057"/>
            <a:ext cx="2626923" cy="48581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550569" y="10393829"/>
            <a:ext cx="170180" cy="289560"/>
          </a:xfrm>
          <a:custGeom>
            <a:avLst/>
            <a:gdLst/>
            <a:ahLst/>
            <a:cxnLst/>
            <a:rect l="l" t="t" r="r" b="b"/>
            <a:pathLst>
              <a:path w="170179" h="289559">
                <a:moveTo>
                  <a:pt x="96531" y="0"/>
                </a:moveTo>
                <a:lnTo>
                  <a:pt x="59365" y="5754"/>
                </a:lnTo>
                <a:lnTo>
                  <a:pt x="30738" y="21691"/>
                </a:lnTo>
                <a:lnTo>
                  <a:pt x="12330" y="45821"/>
                </a:lnTo>
                <a:lnTo>
                  <a:pt x="5821" y="76154"/>
                </a:lnTo>
                <a:lnTo>
                  <a:pt x="10957" y="102967"/>
                </a:lnTo>
                <a:lnTo>
                  <a:pt x="25690" y="124632"/>
                </a:lnTo>
                <a:lnTo>
                  <a:pt x="49006" y="141926"/>
                </a:lnTo>
                <a:lnTo>
                  <a:pt x="79892" y="155628"/>
                </a:lnTo>
                <a:lnTo>
                  <a:pt x="104123" y="166800"/>
                </a:lnTo>
                <a:lnTo>
                  <a:pt x="120514" y="179142"/>
                </a:lnTo>
                <a:lnTo>
                  <a:pt x="129806" y="193669"/>
                </a:lnTo>
                <a:lnTo>
                  <a:pt x="132739" y="211396"/>
                </a:lnTo>
                <a:lnTo>
                  <a:pt x="128779" y="230809"/>
                </a:lnTo>
                <a:lnTo>
                  <a:pt x="117289" y="245932"/>
                </a:lnTo>
                <a:lnTo>
                  <a:pt x="98857" y="255750"/>
                </a:lnTo>
                <a:lnTo>
                  <a:pt x="74071" y="259248"/>
                </a:lnTo>
                <a:lnTo>
                  <a:pt x="55674" y="257791"/>
                </a:lnTo>
                <a:lnTo>
                  <a:pt x="38332" y="253837"/>
                </a:lnTo>
                <a:lnTo>
                  <a:pt x="22630" y="248010"/>
                </a:lnTo>
                <a:lnTo>
                  <a:pt x="9151" y="240935"/>
                </a:lnTo>
                <a:lnTo>
                  <a:pt x="0" y="271311"/>
                </a:lnTo>
                <a:lnTo>
                  <a:pt x="13696" y="278321"/>
                </a:lnTo>
                <a:lnTo>
                  <a:pt x="31256" y="284004"/>
                </a:lnTo>
                <a:lnTo>
                  <a:pt x="51081" y="287814"/>
                </a:lnTo>
                <a:lnTo>
                  <a:pt x="71568" y="289205"/>
                </a:lnTo>
                <a:lnTo>
                  <a:pt x="114826" y="282677"/>
                </a:lnTo>
                <a:lnTo>
                  <a:pt x="145483" y="265069"/>
                </a:lnTo>
                <a:lnTo>
                  <a:pt x="163734" y="239346"/>
                </a:lnTo>
                <a:lnTo>
                  <a:pt x="169774" y="208475"/>
                </a:lnTo>
                <a:lnTo>
                  <a:pt x="165262" y="180798"/>
                </a:lnTo>
                <a:lnTo>
                  <a:pt x="151776" y="158699"/>
                </a:lnTo>
                <a:lnTo>
                  <a:pt x="129395" y="140891"/>
                </a:lnTo>
                <a:lnTo>
                  <a:pt x="98195" y="126090"/>
                </a:lnTo>
                <a:lnTo>
                  <a:pt x="73161" y="115002"/>
                </a:lnTo>
                <a:lnTo>
                  <a:pt x="55808" y="103252"/>
                </a:lnTo>
                <a:lnTo>
                  <a:pt x="45709" y="89395"/>
                </a:lnTo>
                <a:lnTo>
                  <a:pt x="42438" y="71987"/>
                </a:lnTo>
                <a:lnTo>
                  <a:pt x="45312" y="57346"/>
                </a:lnTo>
                <a:lnTo>
                  <a:pt x="54506" y="43799"/>
                </a:lnTo>
                <a:lnTo>
                  <a:pt x="70877" y="33841"/>
                </a:lnTo>
                <a:lnTo>
                  <a:pt x="95285" y="29967"/>
                </a:lnTo>
                <a:lnTo>
                  <a:pt x="113028" y="31346"/>
                </a:lnTo>
                <a:lnTo>
                  <a:pt x="128003" y="34752"/>
                </a:lnTo>
                <a:lnTo>
                  <a:pt x="139936" y="39094"/>
                </a:lnTo>
                <a:lnTo>
                  <a:pt x="148550" y="43276"/>
                </a:lnTo>
                <a:lnTo>
                  <a:pt x="158539" y="13737"/>
                </a:lnTo>
                <a:lnTo>
                  <a:pt x="147624" y="8605"/>
                </a:lnTo>
                <a:lnTo>
                  <a:pt x="133625" y="4214"/>
                </a:lnTo>
                <a:lnTo>
                  <a:pt x="116581" y="1151"/>
                </a:lnTo>
                <a:lnTo>
                  <a:pt x="96531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7344" y="10477468"/>
            <a:ext cx="171439" cy="20598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983296" y="10472889"/>
            <a:ext cx="873760" cy="210185"/>
            <a:chOff x="3983296" y="10472889"/>
            <a:chExt cx="873760" cy="21018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3296" y="10473315"/>
              <a:ext cx="158948" cy="20972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67205" y="10473315"/>
              <a:ext cx="158948" cy="20972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51114" y="10472889"/>
              <a:ext cx="177680" cy="2101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59978" y="10472894"/>
              <a:ext cx="131912" cy="2101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24746" y="10472894"/>
              <a:ext cx="131912" cy="21014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944026" y="10398721"/>
            <a:ext cx="561340" cy="285115"/>
            <a:chOff x="4944026" y="10398721"/>
            <a:chExt cx="561340" cy="285115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44026" y="10398721"/>
              <a:ext cx="371164" cy="2843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44714" y="10472891"/>
              <a:ext cx="160623" cy="210559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5559416" y="10472895"/>
            <a:ext cx="289560" cy="206375"/>
          </a:xfrm>
          <a:custGeom>
            <a:avLst/>
            <a:gdLst/>
            <a:ahLst/>
            <a:cxnLst/>
            <a:rect l="l" t="t" r="r" b="b"/>
            <a:pathLst>
              <a:path w="289560" h="206375">
                <a:moveTo>
                  <a:pt x="223040" y="0"/>
                </a:moveTo>
                <a:lnTo>
                  <a:pt x="178518" y="14146"/>
                </a:lnTo>
                <a:lnTo>
                  <a:pt x="156047" y="40365"/>
                </a:lnTo>
                <a:lnTo>
                  <a:pt x="155209" y="40365"/>
                </a:lnTo>
                <a:lnTo>
                  <a:pt x="146481" y="24052"/>
                </a:lnTo>
                <a:lnTo>
                  <a:pt x="133732" y="11288"/>
                </a:lnTo>
                <a:lnTo>
                  <a:pt x="117472" y="2971"/>
                </a:lnTo>
                <a:lnTo>
                  <a:pt x="98206" y="0"/>
                </a:lnTo>
                <a:lnTo>
                  <a:pt x="75859" y="3095"/>
                </a:lnTo>
                <a:lnTo>
                  <a:pt x="58309" y="11339"/>
                </a:lnTo>
                <a:lnTo>
                  <a:pt x="44894" y="23173"/>
                </a:lnTo>
                <a:lnTo>
                  <a:pt x="34951" y="37035"/>
                </a:lnTo>
                <a:lnTo>
                  <a:pt x="33705" y="37035"/>
                </a:lnTo>
                <a:lnTo>
                  <a:pt x="32040" y="4575"/>
                </a:lnTo>
                <a:lnTo>
                  <a:pt x="0" y="4575"/>
                </a:lnTo>
                <a:lnTo>
                  <a:pt x="785" y="17191"/>
                </a:lnTo>
                <a:lnTo>
                  <a:pt x="1299" y="30272"/>
                </a:lnTo>
                <a:lnTo>
                  <a:pt x="1664" y="59087"/>
                </a:lnTo>
                <a:lnTo>
                  <a:pt x="1664" y="205972"/>
                </a:lnTo>
                <a:lnTo>
                  <a:pt x="37454" y="205972"/>
                </a:lnTo>
                <a:lnTo>
                  <a:pt x="37454" y="78227"/>
                </a:lnTo>
                <a:lnTo>
                  <a:pt x="38281" y="71987"/>
                </a:lnTo>
                <a:lnTo>
                  <a:pt x="69799" y="33104"/>
                </a:lnTo>
                <a:lnTo>
                  <a:pt x="85725" y="29957"/>
                </a:lnTo>
                <a:lnTo>
                  <a:pt x="104049" y="34099"/>
                </a:lnTo>
                <a:lnTo>
                  <a:pt x="117187" y="45616"/>
                </a:lnTo>
                <a:lnTo>
                  <a:pt x="125098" y="63140"/>
                </a:lnTo>
                <a:lnTo>
                  <a:pt x="127744" y="85306"/>
                </a:lnTo>
                <a:lnTo>
                  <a:pt x="127744" y="205972"/>
                </a:lnTo>
                <a:lnTo>
                  <a:pt x="163534" y="205972"/>
                </a:lnTo>
                <a:lnTo>
                  <a:pt x="163534" y="74898"/>
                </a:lnTo>
                <a:lnTo>
                  <a:pt x="164780" y="68238"/>
                </a:lnTo>
                <a:lnTo>
                  <a:pt x="195059" y="32643"/>
                </a:lnTo>
                <a:lnTo>
                  <a:pt x="209721" y="29957"/>
                </a:lnTo>
                <a:lnTo>
                  <a:pt x="229014" y="34203"/>
                </a:lnTo>
                <a:lnTo>
                  <a:pt x="242649" y="46448"/>
                </a:lnTo>
                <a:lnTo>
                  <a:pt x="250744" y="65950"/>
                </a:lnTo>
                <a:lnTo>
                  <a:pt x="253416" y="91965"/>
                </a:lnTo>
                <a:lnTo>
                  <a:pt x="253416" y="205972"/>
                </a:lnTo>
                <a:lnTo>
                  <a:pt x="289205" y="205972"/>
                </a:lnTo>
                <a:lnTo>
                  <a:pt x="289205" y="87379"/>
                </a:lnTo>
                <a:lnTo>
                  <a:pt x="282611" y="44235"/>
                </a:lnTo>
                <a:lnTo>
                  <a:pt x="266108" y="17475"/>
                </a:lnTo>
                <a:lnTo>
                  <a:pt x="244612" y="3822"/>
                </a:lnTo>
                <a:lnTo>
                  <a:pt x="223040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82626" y="9958610"/>
            <a:ext cx="1897465" cy="726266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0" y="8356144"/>
            <a:ext cx="1031875" cy="2166620"/>
          </a:xfrm>
          <a:custGeom>
            <a:avLst/>
            <a:gdLst/>
            <a:ahLst/>
            <a:cxnLst/>
            <a:rect l="l" t="t" r="r" b="b"/>
            <a:pathLst>
              <a:path w="1031875" h="2166620">
                <a:moveTo>
                  <a:pt x="0" y="0"/>
                </a:moveTo>
                <a:lnTo>
                  <a:pt x="0" y="2166117"/>
                </a:lnTo>
                <a:lnTo>
                  <a:pt x="43332" y="2163268"/>
                </a:lnTo>
                <a:lnTo>
                  <a:pt x="90509" y="2158088"/>
                </a:lnTo>
                <a:lnTo>
                  <a:pt x="137057" y="2150913"/>
                </a:lnTo>
                <a:lnTo>
                  <a:pt x="182931" y="2141785"/>
                </a:lnTo>
                <a:lnTo>
                  <a:pt x="228088" y="2130751"/>
                </a:lnTo>
                <a:lnTo>
                  <a:pt x="272484" y="2117853"/>
                </a:lnTo>
                <a:lnTo>
                  <a:pt x="316074" y="2103135"/>
                </a:lnTo>
                <a:lnTo>
                  <a:pt x="358815" y="2086643"/>
                </a:lnTo>
                <a:lnTo>
                  <a:pt x="400662" y="2068419"/>
                </a:lnTo>
                <a:lnTo>
                  <a:pt x="441571" y="2048508"/>
                </a:lnTo>
                <a:lnTo>
                  <a:pt x="481498" y="2026954"/>
                </a:lnTo>
                <a:lnTo>
                  <a:pt x="520400" y="2003801"/>
                </a:lnTo>
                <a:lnTo>
                  <a:pt x="558231" y="1979094"/>
                </a:lnTo>
                <a:lnTo>
                  <a:pt x="594948" y="1952875"/>
                </a:lnTo>
                <a:lnTo>
                  <a:pt x="630508" y="1925190"/>
                </a:lnTo>
                <a:lnTo>
                  <a:pt x="664865" y="1896082"/>
                </a:lnTo>
                <a:lnTo>
                  <a:pt x="697976" y="1865596"/>
                </a:lnTo>
                <a:lnTo>
                  <a:pt x="729796" y="1833775"/>
                </a:lnTo>
                <a:lnTo>
                  <a:pt x="760282" y="1800663"/>
                </a:lnTo>
                <a:lnTo>
                  <a:pt x="789390" y="1766306"/>
                </a:lnTo>
                <a:lnTo>
                  <a:pt x="817075" y="1730746"/>
                </a:lnTo>
                <a:lnTo>
                  <a:pt x="843293" y="1694028"/>
                </a:lnTo>
                <a:lnTo>
                  <a:pt x="868000" y="1656196"/>
                </a:lnTo>
                <a:lnTo>
                  <a:pt x="891153" y="1617293"/>
                </a:lnTo>
                <a:lnTo>
                  <a:pt x="912707" y="1577365"/>
                </a:lnTo>
                <a:lnTo>
                  <a:pt x="932617" y="1536455"/>
                </a:lnTo>
                <a:lnTo>
                  <a:pt x="950841" y="1494607"/>
                </a:lnTo>
                <a:lnTo>
                  <a:pt x="967334" y="1451866"/>
                </a:lnTo>
                <a:lnTo>
                  <a:pt x="982051" y="1408275"/>
                </a:lnTo>
                <a:lnTo>
                  <a:pt x="994949" y="1363878"/>
                </a:lnTo>
                <a:lnTo>
                  <a:pt x="1005984" y="1318719"/>
                </a:lnTo>
                <a:lnTo>
                  <a:pt x="1015111" y="1272844"/>
                </a:lnTo>
                <a:lnTo>
                  <a:pt x="1022286" y="1226295"/>
                </a:lnTo>
                <a:lnTo>
                  <a:pt x="1027466" y="1179116"/>
                </a:lnTo>
                <a:lnTo>
                  <a:pt x="1030607" y="1131353"/>
                </a:lnTo>
                <a:lnTo>
                  <a:pt x="1031663" y="1083048"/>
                </a:lnTo>
                <a:lnTo>
                  <a:pt x="1030607" y="1034745"/>
                </a:lnTo>
                <a:lnTo>
                  <a:pt x="1027466" y="986983"/>
                </a:lnTo>
                <a:lnTo>
                  <a:pt x="1022286" y="939806"/>
                </a:lnTo>
                <a:lnTo>
                  <a:pt x="1015111" y="893258"/>
                </a:lnTo>
                <a:lnTo>
                  <a:pt x="1005984" y="847384"/>
                </a:lnTo>
                <a:lnTo>
                  <a:pt x="994949" y="802227"/>
                </a:lnTo>
                <a:lnTo>
                  <a:pt x="982051" y="757831"/>
                </a:lnTo>
                <a:lnTo>
                  <a:pt x="967334" y="714241"/>
                </a:lnTo>
                <a:lnTo>
                  <a:pt x="950841" y="671500"/>
                </a:lnTo>
                <a:lnTo>
                  <a:pt x="932617" y="629654"/>
                </a:lnTo>
                <a:lnTo>
                  <a:pt x="912707" y="588744"/>
                </a:lnTo>
                <a:lnTo>
                  <a:pt x="891153" y="548817"/>
                </a:lnTo>
                <a:lnTo>
                  <a:pt x="868000" y="509916"/>
                </a:lnTo>
                <a:lnTo>
                  <a:pt x="843293" y="472084"/>
                </a:lnTo>
                <a:lnTo>
                  <a:pt x="817075" y="435367"/>
                </a:lnTo>
                <a:lnTo>
                  <a:pt x="789390" y="399807"/>
                </a:lnTo>
                <a:lnTo>
                  <a:pt x="760282" y="365450"/>
                </a:lnTo>
                <a:lnTo>
                  <a:pt x="729796" y="332339"/>
                </a:lnTo>
                <a:lnTo>
                  <a:pt x="697976" y="300519"/>
                </a:lnTo>
                <a:lnTo>
                  <a:pt x="664865" y="270033"/>
                </a:lnTo>
                <a:lnTo>
                  <a:pt x="630508" y="240925"/>
                </a:lnTo>
                <a:lnTo>
                  <a:pt x="594948" y="213240"/>
                </a:lnTo>
                <a:lnTo>
                  <a:pt x="558231" y="187022"/>
                </a:lnTo>
                <a:lnTo>
                  <a:pt x="520400" y="162315"/>
                </a:lnTo>
                <a:lnTo>
                  <a:pt x="481498" y="139162"/>
                </a:lnTo>
                <a:lnTo>
                  <a:pt x="441571" y="117608"/>
                </a:lnTo>
                <a:lnTo>
                  <a:pt x="400662" y="97698"/>
                </a:lnTo>
                <a:lnTo>
                  <a:pt x="358815" y="79474"/>
                </a:lnTo>
                <a:lnTo>
                  <a:pt x="316074" y="62981"/>
                </a:lnTo>
                <a:lnTo>
                  <a:pt x="272484" y="48264"/>
                </a:lnTo>
                <a:lnTo>
                  <a:pt x="228088" y="35366"/>
                </a:lnTo>
                <a:lnTo>
                  <a:pt x="182931" y="24331"/>
                </a:lnTo>
                <a:lnTo>
                  <a:pt x="137057" y="15204"/>
                </a:lnTo>
                <a:lnTo>
                  <a:pt x="90509" y="8029"/>
                </a:lnTo>
                <a:lnTo>
                  <a:pt x="43332" y="2849"/>
                </a:lnTo>
                <a:lnTo>
                  <a:pt x="0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71292" y="1243898"/>
            <a:ext cx="15697200" cy="3190240"/>
          </a:xfrm>
          <a:prstGeom prst="rect">
            <a:avLst/>
          </a:prstGeom>
        </p:spPr>
        <p:txBody>
          <a:bodyPr vert="horz" wrap="square" lIns="0" tIns="316230" rIns="0" bIns="0" rtlCol="0">
            <a:spAutoFit/>
          </a:bodyPr>
          <a:lstStyle/>
          <a:p>
            <a:pPr marL="12700" marR="6355715">
              <a:lnSpc>
                <a:spcPct val="75800"/>
              </a:lnSpc>
              <a:spcBef>
                <a:spcPts val="2490"/>
              </a:spcBef>
            </a:pP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Digital</a:t>
            </a:r>
            <a:r>
              <a:rPr sz="8250" b="1" spc="-285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Marketing Services</a:t>
            </a:r>
            <a:endParaRPr sz="82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33655" marR="5080">
              <a:lnSpc>
                <a:spcPct val="101000"/>
              </a:lnSpc>
              <a:spcBef>
                <a:spcPts val="1580"/>
              </a:spcBef>
            </a:pP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Success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Team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offers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full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range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digital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marketing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services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designed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help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franchises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succeed</a:t>
            </a:r>
            <a:r>
              <a:rPr sz="2450" spc="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at</a:t>
            </a:r>
            <a:r>
              <a:rPr sz="2450" spc="2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every</a:t>
            </a:r>
            <a:r>
              <a:rPr sz="2450" spc="1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level.</a:t>
            </a:r>
            <a:r>
              <a:rPr sz="2450" spc="1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Our</a:t>
            </a:r>
            <a:r>
              <a:rPr sz="2450" spc="2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services</a:t>
            </a:r>
            <a:r>
              <a:rPr sz="2450" spc="1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include: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90308" y="5034128"/>
            <a:ext cx="635127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Franchise</a:t>
            </a:r>
            <a:r>
              <a:rPr sz="2450" b="1" spc="-5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spc="-1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Marketing:</a:t>
            </a:r>
            <a:endParaRPr sz="24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12700" marR="5080">
              <a:lnSpc>
                <a:spcPts val="2970"/>
              </a:lnSpc>
              <a:spcBef>
                <a:spcPts val="105"/>
              </a:spcBef>
            </a:pP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Local,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regional,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national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marketing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strategies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tailored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for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success.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90308" y="6541935"/>
            <a:ext cx="610298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Social</a:t>
            </a:r>
            <a:r>
              <a:rPr sz="2450" b="1" spc="5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Media</a:t>
            </a:r>
            <a:r>
              <a:rPr sz="2450" b="1" spc="5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spc="-1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Management:</a:t>
            </a:r>
            <a:endParaRPr sz="24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12700" marR="5080">
              <a:lnSpc>
                <a:spcPts val="2970"/>
              </a:lnSpc>
              <a:spcBef>
                <a:spcPts val="105"/>
              </a:spcBef>
            </a:pP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Custom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strategies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that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engage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your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audience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boost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brand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awareness.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90308" y="8049743"/>
            <a:ext cx="6325870" cy="155119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Website</a:t>
            </a:r>
            <a:r>
              <a:rPr sz="2450" b="1" spc="5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spc="-1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Development:</a:t>
            </a:r>
            <a:endParaRPr sz="24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12700" marR="5080">
              <a:lnSpc>
                <a:spcPts val="2970"/>
              </a:lnSpc>
              <a:spcBef>
                <a:spcPts val="100"/>
              </a:spcBef>
            </a:pP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WordPress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multi-site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solutions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ensure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brand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consistency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across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all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 locations.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640941" y="5095697"/>
            <a:ext cx="642175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SEO</a:t>
            </a:r>
            <a:r>
              <a:rPr sz="2450" b="1" spc="1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and</a:t>
            </a:r>
            <a:r>
              <a:rPr sz="2450" b="1" spc="25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Content</a:t>
            </a:r>
            <a:r>
              <a:rPr sz="2450" b="1" spc="2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spc="-1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Creation:</a:t>
            </a:r>
            <a:endParaRPr sz="24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12700" marR="5080">
              <a:lnSpc>
                <a:spcPts val="2970"/>
              </a:lnSpc>
              <a:spcBef>
                <a:spcPts val="105"/>
              </a:spcBef>
            </a:pP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Powerful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SEO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strategies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content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that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improve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visibility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drive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traffic.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640941" y="6603504"/>
            <a:ext cx="628078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Paid</a:t>
            </a:r>
            <a:r>
              <a:rPr sz="2450" b="1" spc="6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spc="-1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Advertising:</a:t>
            </a:r>
            <a:endParaRPr sz="24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12700" marR="5080">
              <a:lnSpc>
                <a:spcPts val="2970"/>
              </a:lnSpc>
              <a:spcBef>
                <a:spcPts val="105"/>
              </a:spcBef>
            </a:pP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ROI-focused</a:t>
            </a:r>
            <a:r>
              <a:rPr sz="2450" spc="12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campaigns</a:t>
            </a:r>
            <a:r>
              <a:rPr sz="2450" spc="13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across</a:t>
            </a:r>
            <a:r>
              <a:rPr sz="2450" spc="13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Google,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Facebook,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Instagram,</a:t>
            </a:r>
            <a:r>
              <a:rPr sz="2450" spc="1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10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more.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640941" y="8111312"/>
            <a:ext cx="646684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Email</a:t>
            </a:r>
            <a:r>
              <a:rPr sz="2450" b="1" spc="5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spc="-1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Marketing:</a:t>
            </a:r>
            <a:endParaRPr sz="24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12700" marR="5080">
              <a:lnSpc>
                <a:spcPts val="2970"/>
              </a:lnSpc>
              <a:spcBef>
                <a:spcPts val="105"/>
              </a:spcBef>
            </a:pP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Personalized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campaigns</a:t>
            </a:r>
            <a:r>
              <a:rPr sz="2450" spc="1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</a:t>
            </a:r>
            <a:r>
              <a:rPr sz="2450" spc="10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nurture</a:t>
            </a:r>
            <a:r>
              <a:rPr sz="2450" spc="1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leads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build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lasting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relationships.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D2245F-91A8-D3F2-8CFF-6160591C78B9}"/>
              </a:ext>
            </a:extLst>
          </p:cNvPr>
          <p:cNvGrpSpPr/>
          <p:nvPr/>
        </p:nvGrpSpPr>
        <p:grpSpPr>
          <a:xfrm>
            <a:off x="1893671" y="5144788"/>
            <a:ext cx="960755" cy="960806"/>
            <a:chOff x="1893671" y="5144788"/>
            <a:chExt cx="960755" cy="960806"/>
          </a:xfrm>
        </p:grpSpPr>
        <p:sp>
          <p:nvSpPr>
            <p:cNvPr id="25" name="object 25"/>
            <p:cNvSpPr/>
            <p:nvPr/>
          </p:nvSpPr>
          <p:spPr>
            <a:xfrm>
              <a:off x="1893671" y="5567114"/>
              <a:ext cx="960755" cy="538480"/>
            </a:xfrm>
            <a:custGeom>
              <a:avLst/>
              <a:gdLst/>
              <a:ahLst/>
              <a:cxnLst/>
              <a:rect l="l" t="t" r="r" b="b"/>
              <a:pathLst>
                <a:path w="960755" h="538479">
                  <a:moveTo>
                    <a:pt x="479907" y="478409"/>
                  </a:moveTo>
                  <a:lnTo>
                    <a:pt x="478320" y="451485"/>
                  </a:lnTo>
                  <a:lnTo>
                    <a:pt x="464185" y="428688"/>
                  </a:lnTo>
                  <a:lnTo>
                    <a:pt x="439000" y="415150"/>
                  </a:lnTo>
                  <a:lnTo>
                    <a:pt x="428256" y="413778"/>
                  </a:lnTo>
                  <a:lnTo>
                    <a:pt x="417131" y="414020"/>
                  </a:lnTo>
                  <a:lnTo>
                    <a:pt x="405866" y="414972"/>
                  </a:lnTo>
                  <a:lnTo>
                    <a:pt x="394677" y="415671"/>
                  </a:lnTo>
                  <a:lnTo>
                    <a:pt x="400608" y="398576"/>
                  </a:lnTo>
                  <a:lnTo>
                    <a:pt x="401154" y="381368"/>
                  </a:lnTo>
                  <a:lnTo>
                    <a:pt x="395770" y="364591"/>
                  </a:lnTo>
                  <a:lnTo>
                    <a:pt x="383870" y="348754"/>
                  </a:lnTo>
                  <a:lnTo>
                    <a:pt x="367957" y="337451"/>
                  </a:lnTo>
                  <a:lnTo>
                    <a:pt x="350735" y="332981"/>
                  </a:lnTo>
                  <a:lnTo>
                    <a:pt x="332308" y="334454"/>
                  </a:lnTo>
                  <a:lnTo>
                    <a:pt x="312826" y="340944"/>
                  </a:lnTo>
                  <a:lnTo>
                    <a:pt x="315658" y="334111"/>
                  </a:lnTo>
                  <a:lnTo>
                    <a:pt x="320713" y="313055"/>
                  </a:lnTo>
                  <a:lnTo>
                    <a:pt x="319036" y="293446"/>
                  </a:lnTo>
                  <a:lnTo>
                    <a:pt x="310908" y="276288"/>
                  </a:lnTo>
                  <a:lnTo>
                    <a:pt x="296595" y="262547"/>
                  </a:lnTo>
                  <a:lnTo>
                    <a:pt x="278396" y="254406"/>
                  </a:lnTo>
                  <a:lnTo>
                    <a:pt x="259308" y="253314"/>
                  </a:lnTo>
                  <a:lnTo>
                    <a:pt x="240461" y="259194"/>
                  </a:lnTo>
                  <a:lnTo>
                    <a:pt x="191566" y="303047"/>
                  </a:lnTo>
                  <a:lnTo>
                    <a:pt x="160451" y="334492"/>
                  </a:lnTo>
                  <a:lnTo>
                    <a:pt x="142544" y="375310"/>
                  </a:lnTo>
                  <a:lnTo>
                    <a:pt x="146392" y="396328"/>
                  </a:lnTo>
                  <a:lnTo>
                    <a:pt x="158750" y="415048"/>
                  </a:lnTo>
                  <a:lnTo>
                    <a:pt x="177584" y="427837"/>
                  </a:lnTo>
                  <a:lnTo>
                    <a:pt x="198856" y="431850"/>
                  </a:lnTo>
                  <a:lnTo>
                    <a:pt x="220484" y="427088"/>
                  </a:lnTo>
                  <a:lnTo>
                    <a:pt x="240372" y="413524"/>
                  </a:lnTo>
                  <a:lnTo>
                    <a:pt x="244348" y="409625"/>
                  </a:lnTo>
                  <a:lnTo>
                    <a:pt x="246900" y="404266"/>
                  </a:lnTo>
                  <a:lnTo>
                    <a:pt x="250126" y="399580"/>
                  </a:lnTo>
                  <a:lnTo>
                    <a:pt x="253580" y="403174"/>
                  </a:lnTo>
                  <a:lnTo>
                    <a:pt x="249720" y="426643"/>
                  </a:lnTo>
                  <a:lnTo>
                    <a:pt x="251574" y="446366"/>
                  </a:lnTo>
                  <a:lnTo>
                    <a:pt x="259346" y="462419"/>
                  </a:lnTo>
                  <a:lnTo>
                    <a:pt x="273253" y="474891"/>
                  </a:lnTo>
                  <a:lnTo>
                    <a:pt x="297675" y="484657"/>
                  </a:lnTo>
                  <a:lnTo>
                    <a:pt x="320001" y="482892"/>
                  </a:lnTo>
                  <a:lnTo>
                    <a:pt x="340766" y="471525"/>
                  </a:lnTo>
                  <a:lnTo>
                    <a:pt x="360476" y="452462"/>
                  </a:lnTo>
                  <a:lnTo>
                    <a:pt x="356260" y="470725"/>
                  </a:lnTo>
                  <a:lnTo>
                    <a:pt x="357352" y="498487"/>
                  </a:lnTo>
                  <a:lnTo>
                    <a:pt x="371297" y="521335"/>
                  </a:lnTo>
                  <a:lnTo>
                    <a:pt x="394195" y="535432"/>
                  </a:lnTo>
                  <a:lnTo>
                    <a:pt x="422198" y="536943"/>
                  </a:lnTo>
                  <a:lnTo>
                    <a:pt x="436067" y="532104"/>
                  </a:lnTo>
                  <a:lnTo>
                    <a:pt x="447789" y="524446"/>
                  </a:lnTo>
                  <a:lnTo>
                    <a:pt x="458025" y="514870"/>
                  </a:lnTo>
                  <a:lnTo>
                    <a:pt x="467410" y="504266"/>
                  </a:lnTo>
                  <a:lnTo>
                    <a:pt x="479907" y="478409"/>
                  </a:lnTo>
                  <a:close/>
                </a:path>
                <a:path w="960755" h="538479">
                  <a:moveTo>
                    <a:pt x="818019" y="375831"/>
                  </a:moveTo>
                  <a:lnTo>
                    <a:pt x="799884" y="334327"/>
                  </a:lnTo>
                  <a:lnTo>
                    <a:pt x="766051" y="300278"/>
                  </a:lnTo>
                  <a:lnTo>
                    <a:pt x="630212" y="164617"/>
                  </a:lnTo>
                  <a:lnTo>
                    <a:pt x="601383" y="150749"/>
                  </a:lnTo>
                  <a:lnTo>
                    <a:pt x="586790" y="154343"/>
                  </a:lnTo>
                  <a:lnTo>
                    <a:pt x="572312" y="164884"/>
                  </a:lnTo>
                  <a:lnTo>
                    <a:pt x="529793" y="207200"/>
                  </a:lnTo>
                  <a:lnTo>
                    <a:pt x="491744" y="231902"/>
                  </a:lnTo>
                  <a:lnTo>
                    <a:pt x="449516" y="240042"/>
                  </a:lnTo>
                  <a:lnTo>
                    <a:pt x="407644" y="231648"/>
                  </a:lnTo>
                  <a:lnTo>
                    <a:pt x="370649" y="206781"/>
                  </a:lnTo>
                  <a:lnTo>
                    <a:pt x="346151" y="169862"/>
                  </a:lnTo>
                  <a:lnTo>
                    <a:pt x="338112" y="127850"/>
                  </a:lnTo>
                  <a:lnTo>
                    <a:pt x="346544" y="85572"/>
                  </a:lnTo>
                  <a:lnTo>
                    <a:pt x="371500" y="47828"/>
                  </a:lnTo>
                  <a:lnTo>
                    <a:pt x="382625" y="36817"/>
                  </a:lnTo>
                  <a:lnTo>
                    <a:pt x="416902" y="4610"/>
                  </a:lnTo>
                  <a:lnTo>
                    <a:pt x="414464" y="711"/>
                  </a:lnTo>
                  <a:lnTo>
                    <a:pt x="409625" y="127"/>
                  </a:lnTo>
                  <a:lnTo>
                    <a:pt x="30607" y="165"/>
                  </a:lnTo>
                  <a:lnTo>
                    <a:pt x="17424" y="2146"/>
                  </a:lnTo>
                  <a:lnTo>
                    <a:pt x="7848" y="7962"/>
                  </a:lnTo>
                  <a:lnTo>
                    <a:pt x="2006" y="17538"/>
                  </a:lnTo>
                  <a:lnTo>
                    <a:pt x="0" y="30772"/>
                  </a:lnTo>
                  <a:lnTo>
                    <a:pt x="0" y="287286"/>
                  </a:lnTo>
                  <a:lnTo>
                    <a:pt x="31826" y="318909"/>
                  </a:lnTo>
                  <a:lnTo>
                    <a:pt x="58839" y="319265"/>
                  </a:lnTo>
                  <a:lnTo>
                    <a:pt x="72339" y="319138"/>
                  </a:lnTo>
                  <a:lnTo>
                    <a:pt x="92024" y="318300"/>
                  </a:lnTo>
                  <a:lnTo>
                    <a:pt x="99415" y="315353"/>
                  </a:lnTo>
                  <a:lnTo>
                    <a:pt x="123952" y="291439"/>
                  </a:lnTo>
                  <a:lnTo>
                    <a:pt x="183667" y="231851"/>
                  </a:lnTo>
                  <a:lnTo>
                    <a:pt x="223278" y="205244"/>
                  </a:lnTo>
                  <a:lnTo>
                    <a:pt x="266319" y="196697"/>
                  </a:lnTo>
                  <a:lnTo>
                    <a:pt x="308254" y="205270"/>
                  </a:lnTo>
                  <a:lnTo>
                    <a:pt x="344614" y="230022"/>
                  </a:lnTo>
                  <a:lnTo>
                    <a:pt x="370865" y="269989"/>
                  </a:lnTo>
                  <a:lnTo>
                    <a:pt x="373151" y="275450"/>
                  </a:lnTo>
                  <a:lnTo>
                    <a:pt x="378968" y="280962"/>
                  </a:lnTo>
                  <a:lnTo>
                    <a:pt x="422871" y="307835"/>
                  </a:lnTo>
                  <a:lnTo>
                    <a:pt x="448043" y="345440"/>
                  </a:lnTo>
                  <a:lnTo>
                    <a:pt x="451370" y="352183"/>
                  </a:lnTo>
                  <a:lnTo>
                    <a:pt x="455574" y="357517"/>
                  </a:lnTo>
                  <a:lnTo>
                    <a:pt x="460933" y="361734"/>
                  </a:lnTo>
                  <a:lnTo>
                    <a:pt x="467741" y="365086"/>
                  </a:lnTo>
                  <a:lnTo>
                    <a:pt x="500316" y="385432"/>
                  </a:lnTo>
                  <a:lnTo>
                    <a:pt x="523443" y="415074"/>
                  </a:lnTo>
                  <a:lnTo>
                    <a:pt x="535343" y="450697"/>
                  </a:lnTo>
                  <a:lnTo>
                    <a:pt x="534263" y="489013"/>
                  </a:lnTo>
                  <a:lnTo>
                    <a:pt x="531634" y="499287"/>
                  </a:lnTo>
                  <a:lnTo>
                    <a:pt x="528358" y="509435"/>
                  </a:lnTo>
                  <a:lnTo>
                    <a:pt x="521360" y="529666"/>
                  </a:lnTo>
                  <a:lnTo>
                    <a:pt x="536740" y="536181"/>
                  </a:lnTo>
                  <a:lnTo>
                    <a:pt x="581621" y="527862"/>
                  </a:lnTo>
                  <a:lnTo>
                    <a:pt x="604291" y="495554"/>
                  </a:lnTo>
                  <a:lnTo>
                    <a:pt x="605713" y="476326"/>
                  </a:lnTo>
                  <a:lnTo>
                    <a:pt x="601306" y="455282"/>
                  </a:lnTo>
                  <a:lnTo>
                    <a:pt x="620090" y="472528"/>
                  </a:lnTo>
                  <a:lnTo>
                    <a:pt x="640245" y="483082"/>
                  </a:lnTo>
                  <a:lnTo>
                    <a:pt x="662216" y="484759"/>
                  </a:lnTo>
                  <a:lnTo>
                    <a:pt x="686447" y="475386"/>
                  </a:lnTo>
                  <a:lnTo>
                    <a:pt x="700760" y="462965"/>
                  </a:lnTo>
                  <a:lnTo>
                    <a:pt x="708926" y="446811"/>
                  </a:lnTo>
                  <a:lnTo>
                    <a:pt x="711352" y="426377"/>
                  </a:lnTo>
                  <a:lnTo>
                    <a:pt x="708456" y="401104"/>
                  </a:lnTo>
                  <a:lnTo>
                    <a:pt x="713219" y="404456"/>
                  </a:lnTo>
                  <a:lnTo>
                    <a:pt x="716165" y="409663"/>
                  </a:lnTo>
                  <a:lnTo>
                    <a:pt x="720280" y="413689"/>
                  </a:lnTo>
                  <a:lnTo>
                    <a:pt x="739800" y="426999"/>
                  </a:lnTo>
                  <a:lnTo>
                    <a:pt x="761085" y="431825"/>
                  </a:lnTo>
                  <a:lnTo>
                    <a:pt x="782116" y="428155"/>
                  </a:lnTo>
                  <a:lnTo>
                    <a:pt x="800874" y="415963"/>
                  </a:lnTo>
                  <a:lnTo>
                    <a:pt x="813816" y="397179"/>
                  </a:lnTo>
                  <a:lnTo>
                    <a:pt x="818019" y="375831"/>
                  </a:lnTo>
                  <a:close/>
                </a:path>
                <a:path w="960755" h="538479">
                  <a:moveTo>
                    <a:pt x="960589" y="34391"/>
                  </a:moveTo>
                  <a:lnTo>
                    <a:pt x="926045" y="127"/>
                  </a:lnTo>
                  <a:lnTo>
                    <a:pt x="732523" y="101"/>
                  </a:lnTo>
                  <a:lnTo>
                    <a:pt x="546506" y="0"/>
                  </a:lnTo>
                  <a:lnTo>
                    <a:pt x="503872" y="7607"/>
                  </a:lnTo>
                  <a:lnTo>
                    <a:pt x="467753" y="30937"/>
                  </a:lnTo>
                  <a:lnTo>
                    <a:pt x="438721" y="59156"/>
                  </a:lnTo>
                  <a:lnTo>
                    <a:pt x="410464" y="88150"/>
                  </a:lnTo>
                  <a:lnTo>
                    <a:pt x="393814" y="128384"/>
                  </a:lnTo>
                  <a:lnTo>
                    <a:pt x="398221" y="149021"/>
                  </a:lnTo>
                  <a:lnTo>
                    <a:pt x="410933" y="167474"/>
                  </a:lnTo>
                  <a:lnTo>
                    <a:pt x="429412" y="179959"/>
                  </a:lnTo>
                  <a:lnTo>
                    <a:pt x="450024" y="184099"/>
                  </a:lnTo>
                  <a:lnTo>
                    <a:pt x="470916" y="179819"/>
                  </a:lnTo>
                  <a:lnTo>
                    <a:pt x="490258" y="167093"/>
                  </a:lnTo>
                  <a:lnTo>
                    <a:pt x="500481" y="157187"/>
                  </a:lnTo>
                  <a:lnTo>
                    <a:pt x="530669" y="126923"/>
                  </a:lnTo>
                  <a:lnTo>
                    <a:pt x="565099" y="102781"/>
                  </a:lnTo>
                  <a:lnTo>
                    <a:pt x="638136" y="103098"/>
                  </a:lnTo>
                  <a:lnTo>
                    <a:pt x="672541" y="127558"/>
                  </a:lnTo>
                  <a:lnTo>
                    <a:pt x="748042" y="201637"/>
                  </a:lnTo>
                  <a:lnTo>
                    <a:pt x="785291" y="239128"/>
                  </a:lnTo>
                  <a:lnTo>
                    <a:pt x="821347" y="277685"/>
                  </a:lnTo>
                  <a:lnTo>
                    <a:pt x="843838" y="298818"/>
                  </a:lnTo>
                  <a:lnTo>
                    <a:pt x="867981" y="313016"/>
                  </a:lnTo>
                  <a:lnTo>
                    <a:pt x="894765" y="320014"/>
                  </a:lnTo>
                  <a:lnTo>
                    <a:pt x="925207" y="319544"/>
                  </a:lnTo>
                  <a:lnTo>
                    <a:pt x="941070" y="316026"/>
                  </a:lnTo>
                  <a:lnTo>
                    <a:pt x="952080" y="309600"/>
                  </a:lnTo>
                  <a:lnTo>
                    <a:pt x="958507" y="299097"/>
                  </a:lnTo>
                  <a:lnTo>
                    <a:pt x="960589" y="283362"/>
                  </a:lnTo>
                  <a:lnTo>
                    <a:pt x="960589" y="34391"/>
                  </a:lnTo>
                  <a:close/>
                </a:path>
              </a:pathLst>
            </a:custGeom>
            <a:solidFill>
              <a:srgbClr val="E26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176462" y="5144788"/>
              <a:ext cx="394970" cy="365760"/>
            </a:xfrm>
            <a:custGeom>
              <a:avLst/>
              <a:gdLst/>
              <a:ahLst/>
              <a:cxnLst/>
              <a:rect l="l" t="t" r="r" b="b"/>
              <a:pathLst>
                <a:path w="394969" h="365760">
                  <a:moveTo>
                    <a:pt x="224650" y="309803"/>
                  </a:moveTo>
                  <a:lnTo>
                    <a:pt x="170586" y="309803"/>
                  </a:lnTo>
                  <a:lnTo>
                    <a:pt x="170586" y="365175"/>
                  </a:lnTo>
                  <a:lnTo>
                    <a:pt x="224650" y="365175"/>
                  </a:lnTo>
                  <a:lnTo>
                    <a:pt x="224650" y="309803"/>
                  </a:lnTo>
                  <a:close/>
                </a:path>
                <a:path w="394969" h="365760">
                  <a:moveTo>
                    <a:pt x="355727" y="194259"/>
                  </a:moveTo>
                  <a:lnTo>
                    <a:pt x="332549" y="196811"/>
                  </a:lnTo>
                  <a:lnTo>
                    <a:pt x="310261" y="195376"/>
                  </a:lnTo>
                  <a:lnTo>
                    <a:pt x="288734" y="190017"/>
                  </a:lnTo>
                  <a:lnTo>
                    <a:pt x="267868" y="180759"/>
                  </a:lnTo>
                  <a:lnTo>
                    <a:pt x="264655" y="179031"/>
                  </a:lnTo>
                  <a:lnTo>
                    <a:pt x="258419" y="180835"/>
                  </a:lnTo>
                  <a:lnTo>
                    <a:pt x="254495" y="182816"/>
                  </a:lnTo>
                  <a:lnTo>
                    <a:pt x="232206" y="191757"/>
                  </a:lnTo>
                  <a:lnTo>
                    <a:pt x="209537" y="196303"/>
                  </a:lnTo>
                  <a:lnTo>
                    <a:pt x="186423" y="196392"/>
                  </a:lnTo>
                  <a:lnTo>
                    <a:pt x="162864" y="191922"/>
                  </a:lnTo>
                  <a:lnTo>
                    <a:pt x="148793" y="189560"/>
                  </a:lnTo>
                  <a:lnTo>
                    <a:pt x="132143" y="188976"/>
                  </a:lnTo>
                  <a:lnTo>
                    <a:pt x="115443" y="189776"/>
                  </a:lnTo>
                  <a:lnTo>
                    <a:pt x="101180" y="191528"/>
                  </a:lnTo>
                  <a:lnTo>
                    <a:pt x="85890" y="193713"/>
                  </a:lnTo>
                  <a:lnTo>
                    <a:pt x="70459" y="195300"/>
                  </a:lnTo>
                  <a:lnTo>
                    <a:pt x="39166" y="198018"/>
                  </a:lnTo>
                  <a:lnTo>
                    <a:pt x="39166" y="365531"/>
                  </a:lnTo>
                  <a:lnTo>
                    <a:pt x="113474" y="365531"/>
                  </a:lnTo>
                  <a:lnTo>
                    <a:pt x="113487" y="287858"/>
                  </a:lnTo>
                  <a:lnTo>
                    <a:pt x="115468" y="272097"/>
                  </a:lnTo>
                  <a:lnTo>
                    <a:pt x="121602" y="261239"/>
                  </a:lnTo>
                  <a:lnTo>
                    <a:pt x="132257" y="254939"/>
                  </a:lnTo>
                  <a:lnTo>
                    <a:pt x="147815" y="252844"/>
                  </a:lnTo>
                  <a:lnTo>
                    <a:pt x="246862" y="252844"/>
                  </a:lnTo>
                  <a:lnTo>
                    <a:pt x="262559" y="254901"/>
                  </a:lnTo>
                  <a:lnTo>
                    <a:pt x="273291" y="261124"/>
                  </a:lnTo>
                  <a:lnTo>
                    <a:pt x="279463" y="271894"/>
                  </a:lnTo>
                  <a:lnTo>
                    <a:pt x="281470" y="287591"/>
                  </a:lnTo>
                  <a:lnTo>
                    <a:pt x="281470" y="365099"/>
                  </a:lnTo>
                  <a:lnTo>
                    <a:pt x="355727" y="365099"/>
                  </a:lnTo>
                  <a:lnTo>
                    <a:pt x="355727" y="194259"/>
                  </a:lnTo>
                  <a:close/>
                </a:path>
                <a:path w="394969" h="365760">
                  <a:moveTo>
                    <a:pt x="394944" y="69227"/>
                  </a:moveTo>
                  <a:lnTo>
                    <a:pt x="386346" y="50292"/>
                  </a:lnTo>
                  <a:lnTo>
                    <a:pt x="367372" y="27749"/>
                  </a:lnTo>
                  <a:lnTo>
                    <a:pt x="345020" y="8636"/>
                  </a:lnTo>
                  <a:lnTo>
                    <a:pt x="326275" y="0"/>
                  </a:lnTo>
                  <a:lnTo>
                    <a:pt x="72821" y="0"/>
                  </a:lnTo>
                  <a:lnTo>
                    <a:pt x="52273" y="7772"/>
                  </a:lnTo>
                  <a:lnTo>
                    <a:pt x="28613" y="26492"/>
                  </a:lnTo>
                  <a:lnTo>
                    <a:pt x="8864" y="49364"/>
                  </a:lnTo>
                  <a:lnTo>
                    <a:pt x="0" y="69583"/>
                  </a:lnTo>
                  <a:lnTo>
                    <a:pt x="3175" y="94602"/>
                  </a:lnTo>
                  <a:lnTo>
                    <a:pt x="13855" y="114630"/>
                  </a:lnTo>
                  <a:lnTo>
                    <a:pt x="30988" y="129895"/>
                  </a:lnTo>
                  <a:lnTo>
                    <a:pt x="53594" y="139166"/>
                  </a:lnTo>
                  <a:lnTo>
                    <a:pt x="75590" y="140144"/>
                  </a:lnTo>
                  <a:lnTo>
                    <a:pt x="96227" y="133388"/>
                  </a:lnTo>
                  <a:lnTo>
                    <a:pt x="113804" y="119811"/>
                  </a:lnTo>
                  <a:lnTo>
                    <a:pt x="126593" y="100330"/>
                  </a:lnTo>
                  <a:lnTo>
                    <a:pt x="132486" y="87579"/>
                  </a:lnTo>
                  <a:lnTo>
                    <a:pt x="142938" y="110147"/>
                  </a:lnTo>
                  <a:lnTo>
                    <a:pt x="157607" y="126847"/>
                  </a:lnTo>
                  <a:lnTo>
                    <a:pt x="175818" y="137274"/>
                  </a:lnTo>
                  <a:lnTo>
                    <a:pt x="196913" y="141008"/>
                  </a:lnTo>
                  <a:lnTo>
                    <a:pt x="218059" y="137744"/>
                  </a:lnTo>
                  <a:lnTo>
                    <a:pt x="236385" y="127609"/>
                  </a:lnTo>
                  <a:lnTo>
                    <a:pt x="251498" y="110744"/>
                  </a:lnTo>
                  <a:lnTo>
                    <a:pt x="262991" y="87350"/>
                  </a:lnTo>
                  <a:lnTo>
                    <a:pt x="266065" y="94754"/>
                  </a:lnTo>
                  <a:lnTo>
                    <a:pt x="299631" y="133781"/>
                  </a:lnTo>
                  <a:lnTo>
                    <a:pt x="319036" y="140233"/>
                  </a:lnTo>
                  <a:lnTo>
                    <a:pt x="338836" y="139941"/>
                  </a:lnTo>
                  <a:lnTo>
                    <a:pt x="362864" y="130594"/>
                  </a:lnTo>
                  <a:lnTo>
                    <a:pt x="381076" y="114617"/>
                  </a:lnTo>
                  <a:lnTo>
                    <a:pt x="392201" y="93624"/>
                  </a:lnTo>
                  <a:lnTo>
                    <a:pt x="394944" y="69227"/>
                  </a:lnTo>
                  <a:close/>
                </a:path>
              </a:pathLst>
            </a:custGeom>
            <a:solidFill>
              <a:srgbClr val="E26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1785861" y="6540100"/>
            <a:ext cx="1177290" cy="1070610"/>
          </a:xfrm>
          <a:custGeom>
            <a:avLst/>
            <a:gdLst/>
            <a:ahLst/>
            <a:cxnLst/>
            <a:rect l="l" t="t" r="r" b="b"/>
            <a:pathLst>
              <a:path w="1177289" h="1070609">
                <a:moveTo>
                  <a:pt x="977925" y="517918"/>
                </a:moveTo>
                <a:lnTo>
                  <a:pt x="969264" y="468033"/>
                </a:lnTo>
                <a:lnTo>
                  <a:pt x="937272" y="430860"/>
                </a:lnTo>
                <a:lnTo>
                  <a:pt x="889038" y="418338"/>
                </a:lnTo>
                <a:lnTo>
                  <a:pt x="866140" y="421436"/>
                </a:lnTo>
                <a:lnTo>
                  <a:pt x="846328" y="430276"/>
                </a:lnTo>
                <a:lnTo>
                  <a:pt x="828713" y="443585"/>
                </a:lnTo>
                <a:lnTo>
                  <a:pt x="812419" y="460146"/>
                </a:lnTo>
                <a:lnTo>
                  <a:pt x="791819" y="440766"/>
                </a:lnTo>
                <a:lnTo>
                  <a:pt x="762406" y="423265"/>
                </a:lnTo>
                <a:lnTo>
                  <a:pt x="730250" y="417982"/>
                </a:lnTo>
                <a:lnTo>
                  <a:pt x="698639" y="424815"/>
                </a:lnTo>
                <a:lnTo>
                  <a:pt x="670877" y="443661"/>
                </a:lnTo>
                <a:lnTo>
                  <a:pt x="652195" y="471538"/>
                </a:lnTo>
                <a:lnTo>
                  <a:pt x="645477" y="503428"/>
                </a:lnTo>
                <a:lnTo>
                  <a:pt x="651052" y="535584"/>
                </a:lnTo>
                <a:lnTo>
                  <a:pt x="700620" y="596569"/>
                </a:lnTo>
                <a:lnTo>
                  <a:pt x="732383" y="628472"/>
                </a:lnTo>
                <a:lnTo>
                  <a:pt x="796290" y="691921"/>
                </a:lnTo>
                <a:lnTo>
                  <a:pt x="811720" y="699465"/>
                </a:lnTo>
                <a:lnTo>
                  <a:pt x="819467" y="697547"/>
                </a:lnTo>
                <a:lnTo>
                  <a:pt x="891692" y="627773"/>
                </a:lnTo>
                <a:lnTo>
                  <a:pt x="923747" y="595528"/>
                </a:lnTo>
                <a:lnTo>
                  <a:pt x="955306" y="562813"/>
                </a:lnTo>
                <a:lnTo>
                  <a:pt x="970584" y="541274"/>
                </a:lnTo>
                <a:lnTo>
                  <a:pt x="977925" y="517918"/>
                </a:lnTo>
                <a:close/>
              </a:path>
              <a:path w="1177289" h="1070609">
                <a:moveTo>
                  <a:pt x="1177188" y="838200"/>
                </a:moveTo>
                <a:lnTo>
                  <a:pt x="1176680" y="786130"/>
                </a:lnTo>
                <a:lnTo>
                  <a:pt x="1176477" y="750570"/>
                </a:lnTo>
                <a:lnTo>
                  <a:pt x="1176528" y="280670"/>
                </a:lnTo>
                <a:lnTo>
                  <a:pt x="1171803" y="250190"/>
                </a:lnTo>
                <a:lnTo>
                  <a:pt x="1169428" y="246380"/>
                </a:lnTo>
                <a:lnTo>
                  <a:pt x="1158341" y="228600"/>
                </a:lnTo>
                <a:lnTo>
                  <a:pt x="1140244" y="217055"/>
                </a:lnTo>
                <a:lnTo>
                  <a:pt x="1140244" y="276860"/>
                </a:lnTo>
                <a:lnTo>
                  <a:pt x="1140129" y="745490"/>
                </a:lnTo>
                <a:lnTo>
                  <a:pt x="1139393" y="748030"/>
                </a:lnTo>
                <a:lnTo>
                  <a:pt x="1138618" y="750570"/>
                </a:lnTo>
                <a:lnTo>
                  <a:pt x="234835" y="750570"/>
                </a:lnTo>
                <a:lnTo>
                  <a:pt x="234950" y="547370"/>
                </a:lnTo>
                <a:lnTo>
                  <a:pt x="249796" y="509270"/>
                </a:lnTo>
                <a:lnTo>
                  <a:pt x="270306" y="499110"/>
                </a:lnTo>
                <a:lnTo>
                  <a:pt x="315620" y="576580"/>
                </a:lnTo>
                <a:lnTo>
                  <a:pt x="353695" y="642620"/>
                </a:lnTo>
                <a:lnTo>
                  <a:pt x="364845" y="657860"/>
                </a:lnTo>
                <a:lnTo>
                  <a:pt x="376669" y="665480"/>
                </a:lnTo>
                <a:lnTo>
                  <a:pt x="390690" y="664210"/>
                </a:lnTo>
                <a:lnTo>
                  <a:pt x="408419" y="656590"/>
                </a:lnTo>
                <a:lnTo>
                  <a:pt x="422846" y="646430"/>
                </a:lnTo>
                <a:lnTo>
                  <a:pt x="429729" y="635000"/>
                </a:lnTo>
                <a:lnTo>
                  <a:pt x="429348" y="621030"/>
                </a:lnTo>
                <a:lnTo>
                  <a:pt x="422008" y="604520"/>
                </a:lnTo>
                <a:lnTo>
                  <a:pt x="403936" y="572770"/>
                </a:lnTo>
                <a:lnTo>
                  <a:pt x="367677" y="510540"/>
                </a:lnTo>
                <a:lnTo>
                  <a:pt x="361162" y="499110"/>
                </a:lnTo>
                <a:lnTo>
                  <a:pt x="349567" y="478790"/>
                </a:lnTo>
                <a:lnTo>
                  <a:pt x="346849" y="473710"/>
                </a:lnTo>
                <a:lnTo>
                  <a:pt x="344055" y="468630"/>
                </a:lnTo>
                <a:lnTo>
                  <a:pt x="337413" y="457200"/>
                </a:lnTo>
                <a:lnTo>
                  <a:pt x="344614" y="455930"/>
                </a:lnTo>
                <a:lnTo>
                  <a:pt x="351243" y="453390"/>
                </a:lnTo>
                <a:lnTo>
                  <a:pt x="357479" y="453390"/>
                </a:lnTo>
                <a:lnTo>
                  <a:pt x="363524" y="452120"/>
                </a:lnTo>
                <a:lnTo>
                  <a:pt x="551345" y="452120"/>
                </a:lnTo>
                <a:lnTo>
                  <a:pt x="569353" y="449580"/>
                </a:lnTo>
                <a:lnTo>
                  <a:pt x="578840" y="443230"/>
                </a:lnTo>
                <a:lnTo>
                  <a:pt x="579945" y="430530"/>
                </a:lnTo>
                <a:lnTo>
                  <a:pt x="573341" y="415290"/>
                </a:lnTo>
                <a:lnTo>
                  <a:pt x="572782" y="414020"/>
                </a:lnTo>
                <a:lnTo>
                  <a:pt x="543737" y="363220"/>
                </a:lnTo>
                <a:lnTo>
                  <a:pt x="531088" y="341325"/>
                </a:lnTo>
                <a:lnTo>
                  <a:pt x="531088" y="415290"/>
                </a:lnTo>
                <a:lnTo>
                  <a:pt x="363054" y="415290"/>
                </a:lnTo>
                <a:lnTo>
                  <a:pt x="357174" y="412750"/>
                </a:lnTo>
                <a:lnTo>
                  <a:pt x="352234" y="408940"/>
                </a:lnTo>
                <a:lnTo>
                  <a:pt x="347967" y="403860"/>
                </a:lnTo>
                <a:lnTo>
                  <a:pt x="323354" y="360680"/>
                </a:lnTo>
                <a:lnTo>
                  <a:pt x="273862" y="274320"/>
                </a:lnTo>
                <a:lnTo>
                  <a:pt x="249301" y="231140"/>
                </a:lnTo>
                <a:lnTo>
                  <a:pt x="246316" y="226060"/>
                </a:lnTo>
                <a:lnTo>
                  <a:pt x="245224" y="215900"/>
                </a:lnTo>
                <a:lnTo>
                  <a:pt x="247954" y="212090"/>
                </a:lnTo>
                <a:lnTo>
                  <a:pt x="267779" y="176530"/>
                </a:lnTo>
                <a:lnTo>
                  <a:pt x="288074" y="140970"/>
                </a:lnTo>
                <a:lnTo>
                  <a:pt x="330415" y="67310"/>
                </a:lnTo>
                <a:lnTo>
                  <a:pt x="531088" y="415290"/>
                </a:lnTo>
                <a:lnTo>
                  <a:pt x="531088" y="341325"/>
                </a:lnTo>
                <a:lnTo>
                  <a:pt x="529069" y="337820"/>
                </a:lnTo>
                <a:lnTo>
                  <a:pt x="514197" y="312420"/>
                </a:lnTo>
                <a:lnTo>
                  <a:pt x="511327" y="306070"/>
                </a:lnTo>
                <a:lnTo>
                  <a:pt x="541426" y="260350"/>
                </a:lnTo>
                <a:lnTo>
                  <a:pt x="605764" y="246380"/>
                </a:lnTo>
                <a:lnTo>
                  <a:pt x="642340" y="248920"/>
                </a:lnTo>
                <a:lnTo>
                  <a:pt x="642391" y="312420"/>
                </a:lnTo>
                <a:lnTo>
                  <a:pt x="643597" y="327660"/>
                </a:lnTo>
                <a:lnTo>
                  <a:pt x="647865" y="335280"/>
                </a:lnTo>
                <a:lnTo>
                  <a:pt x="656564" y="340360"/>
                </a:lnTo>
                <a:lnTo>
                  <a:pt x="671042" y="341630"/>
                </a:lnTo>
                <a:lnTo>
                  <a:pt x="899769" y="341630"/>
                </a:lnTo>
                <a:lnTo>
                  <a:pt x="960640" y="321310"/>
                </a:lnTo>
                <a:lnTo>
                  <a:pt x="981557" y="260350"/>
                </a:lnTo>
                <a:lnTo>
                  <a:pt x="981633" y="256540"/>
                </a:lnTo>
                <a:lnTo>
                  <a:pt x="982040" y="252730"/>
                </a:lnTo>
                <a:lnTo>
                  <a:pt x="982129" y="251460"/>
                </a:lnTo>
                <a:lnTo>
                  <a:pt x="982218" y="250190"/>
                </a:lnTo>
                <a:lnTo>
                  <a:pt x="982306" y="248920"/>
                </a:lnTo>
                <a:lnTo>
                  <a:pt x="982408" y="247650"/>
                </a:lnTo>
                <a:lnTo>
                  <a:pt x="982497" y="246380"/>
                </a:lnTo>
                <a:lnTo>
                  <a:pt x="1108392" y="246380"/>
                </a:lnTo>
                <a:lnTo>
                  <a:pt x="1122146" y="248920"/>
                </a:lnTo>
                <a:lnTo>
                  <a:pt x="1131747" y="254000"/>
                </a:lnTo>
                <a:lnTo>
                  <a:pt x="1137627" y="264160"/>
                </a:lnTo>
                <a:lnTo>
                  <a:pt x="1140244" y="276860"/>
                </a:lnTo>
                <a:lnTo>
                  <a:pt x="1140244" y="217055"/>
                </a:lnTo>
                <a:lnTo>
                  <a:pt x="1136446" y="214630"/>
                </a:lnTo>
                <a:lnTo>
                  <a:pt x="1106398" y="209550"/>
                </a:lnTo>
                <a:lnTo>
                  <a:pt x="981341" y="209550"/>
                </a:lnTo>
                <a:lnTo>
                  <a:pt x="981443" y="199390"/>
                </a:lnTo>
                <a:lnTo>
                  <a:pt x="972134" y="151130"/>
                </a:lnTo>
                <a:lnTo>
                  <a:pt x="944257" y="124066"/>
                </a:lnTo>
                <a:lnTo>
                  <a:pt x="944257" y="187960"/>
                </a:lnTo>
                <a:lnTo>
                  <a:pt x="944257" y="269240"/>
                </a:lnTo>
                <a:lnTo>
                  <a:pt x="942022" y="283210"/>
                </a:lnTo>
                <a:lnTo>
                  <a:pt x="935913" y="294640"/>
                </a:lnTo>
                <a:lnTo>
                  <a:pt x="926147" y="300990"/>
                </a:lnTo>
                <a:lnTo>
                  <a:pt x="912914" y="303530"/>
                </a:lnTo>
                <a:lnTo>
                  <a:pt x="747534" y="303530"/>
                </a:lnTo>
                <a:lnTo>
                  <a:pt x="747534" y="246380"/>
                </a:lnTo>
                <a:lnTo>
                  <a:pt x="747534" y="210820"/>
                </a:lnTo>
                <a:lnTo>
                  <a:pt x="747534" y="156210"/>
                </a:lnTo>
                <a:lnTo>
                  <a:pt x="749185" y="154940"/>
                </a:lnTo>
                <a:lnTo>
                  <a:pt x="750277" y="153670"/>
                </a:lnTo>
                <a:lnTo>
                  <a:pt x="768489" y="153670"/>
                </a:lnTo>
                <a:lnTo>
                  <a:pt x="781469" y="147320"/>
                </a:lnTo>
                <a:lnTo>
                  <a:pt x="790829" y="135890"/>
                </a:lnTo>
                <a:lnTo>
                  <a:pt x="797267" y="119380"/>
                </a:lnTo>
                <a:lnTo>
                  <a:pt x="802373" y="104140"/>
                </a:lnTo>
                <a:lnTo>
                  <a:pt x="808405" y="88900"/>
                </a:lnTo>
                <a:lnTo>
                  <a:pt x="825461" y="52070"/>
                </a:lnTo>
                <a:lnTo>
                  <a:pt x="834669" y="41910"/>
                </a:lnTo>
                <a:lnTo>
                  <a:pt x="839343" y="36830"/>
                </a:lnTo>
                <a:lnTo>
                  <a:pt x="841463" y="43180"/>
                </a:lnTo>
                <a:lnTo>
                  <a:pt x="843711" y="49530"/>
                </a:lnTo>
                <a:lnTo>
                  <a:pt x="845578" y="55880"/>
                </a:lnTo>
                <a:lnTo>
                  <a:pt x="846505" y="62230"/>
                </a:lnTo>
                <a:lnTo>
                  <a:pt x="846645" y="67310"/>
                </a:lnTo>
                <a:lnTo>
                  <a:pt x="846759" y="71120"/>
                </a:lnTo>
                <a:lnTo>
                  <a:pt x="846823" y="73660"/>
                </a:lnTo>
                <a:lnTo>
                  <a:pt x="846924" y="127000"/>
                </a:lnTo>
                <a:lnTo>
                  <a:pt x="848182" y="139700"/>
                </a:lnTo>
                <a:lnTo>
                  <a:pt x="852170" y="147320"/>
                </a:lnTo>
                <a:lnTo>
                  <a:pt x="859891" y="151130"/>
                </a:lnTo>
                <a:lnTo>
                  <a:pt x="872312" y="152400"/>
                </a:lnTo>
                <a:lnTo>
                  <a:pt x="909459" y="152400"/>
                </a:lnTo>
                <a:lnTo>
                  <a:pt x="924293" y="154940"/>
                </a:lnTo>
                <a:lnTo>
                  <a:pt x="935126" y="162560"/>
                </a:lnTo>
                <a:lnTo>
                  <a:pt x="941832" y="172720"/>
                </a:lnTo>
                <a:lnTo>
                  <a:pt x="944257" y="187960"/>
                </a:lnTo>
                <a:lnTo>
                  <a:pt x="944257" y="124066"/>
                </a:lnTo>
                <a:lnTo>
                  <a:pt x="942975" y="123190"/>
                </a:lnTo>
                <a:lnTo>
                  <a:pt x="924318" y="118110"/>
                </a:lnTo>
                <a:lnTo>
                  <a:pt x="904328" y="115570"/>
                </a:lnTo>
                <a:lnTo>
                  <a:pt x="883412" y="115570"/>
                </a:lnTo>
                <a:lnTo>
                  <a:pt x="883335" y="62230"/>
                </a:lnTo>
                <a:lnTo>
                  <a:pt x="883259" y="58420"/>
                </a:lnTo>
                <a:lnTo>
                  <a:pt x="883208" y="55880"/>
                </a:lnTo>
                <a:lnTo>
                  <a:pt x="882853" y="49530"/>
                </a:lnTo>
                <a:lnTo>
                  <a:pt x="882357" y="44450"/>
                </a:lnTo>
                <a:lnTo>
                  <a:pt x="882243" y="43180"/>
                </a:lnTo>
                <a:lnTo>
                  <a:pt x="882116" y="41910"/>
                </a:lnTo>
                <a:lnTo>
                  <a:pt x="881214" y="36830"/>
                </a:lnTo>
                <a:lnTo>
                  <a:pt x="880770" y="34290"/>
                </a:lnTo>
                <a:lnTo>
                  <a:pt x="878535" y="27940"/>
                </a:lnTo>
                <a:lnTo>
                  <a:pt x="871829" y="16510"/>
                </a:lnTo>
                <a:lnTo>
                  <a:pt x="862685" y="7620"/>
                </a:lnTo>
                <a:lnTo>
                  <a:pt x="851344" y="2540"/>
                </a:lnTo>
                <a:lnTo>
                  <a:pt x="838034" y="0"/>
                </a:lnTo>
                <a:lnTo>
                  <a:pt x="824268" y="1270"/>
                </a:lnTo>
                <a:lnTo>
                  <a:pt x="812749" y="6350"/>
                </a:lnTo>
                <a:lnTo>
                  <a:pt x="803490" y="13970"/>
                </a:lnTo>
                <a:lnTo>
                  <a:pt x="796493" y="25400"/>
                </a:lnTo>
                <a:lnTo>
                  <a:pt x="788035" y="44450"/>
                </a:lnTo>
                <a:lnTo>
                  <a:pt x="780084" y="62230"/>
                </a:lnTo>
                <a:lnTo>
                  <a:pt x="772553" y="81280"/>
                </a:lnTo>
                <a:lnTo>
                  <a:pt x="765390" y="100330"/>
                </a:lnTo>
                <a:lnTo>
                  <a:pt x="761682" y="107950"/>
                </a:lnTo>
                <a:lnTo>
                  <a:pt x="756843" y="113030"/>
                </a:lnTo>
                <a:lnTo>
                  <a:pt x="750506" y="115570"/>
                </a:lnTo>
                <a:lnTo>
                  <a:pt x="666013" y="115570"/>
                </a:lnTo>
                <a:lnTo>
                  <a:pt x="655434" y="116840"/>
                </a:lnTo>
                <a:lnTo>
                  <a:pt x="648004" y="121920"/>
                </a:lnTo>
                <a:lnTo>
                  <a:pt x="643648" y="129540"/>
                </a:lnTo>
                <a:lnTo>
                  <a:pt x="642302" y="139700"/>
                </a:lnTo>
                <a:lnTo>
                  <a:pt x="642378" y="209550"/>
                </a:lnTo>
                <a:lnTo>
                  <a:pt x="623519" y="209550"/>
                </a:lnTo>
                <a:lnTo>
                  <a:pt x="605294" y="210820"/>
                </a:lnTo>
                <a:lnTo>
                  <a:pt x="587514" y="209550"/>
                </a:lnTo>
                <a:lnTo>
                  <a:pt x="563105" y="209550"/>
                </a:lnTo>
                <a:lnTo>
                  <a:pt x="554431" y="203200"/>
                </a:lnTo>
                <a:lnTo>
                  <a:pt x="550443" y="196850"/>
                </a:lnTo>
                <a:lnTo>
                  <a:pt x="542175" y="184150"/>
                </a:lnTo>
                <a:lnTo>
                  <a:pt x="534365" y="171450"/>
                </a:lnTo>
                <a:lnTo>
                  <a:pt x="526884" y="157480"/>
                </a:lnTo>
                <a:lnTo>
                  <a:pt x="519595" y="144780"/>
                </a:lnTo>
                <a:lnTo>
                  <a:pt x="513880" y="135890"/>
                </a:lnTo>
                <a:lnTo>
                  <a:pt x="507009" y="132080"/>
                </a:lnTo>
                <a:lnTo>
                  <a:pt x="498779" y="129540"/>
                </a:lnTo>
                <a:lnTo>
                  <a:pt x="488988" y="130810"/>
                </a:lnTo>
                <a:lnTo>
                  <a:pt x="474992" y="134620"/>
                </a:lnTo>
                <a:lnTo>
                  <a:pt x="446887" y="139700"/>
                </a:lnTo>
                <a:lnTo>
                  <a:pt x="432955" y="143510"/>
                </a:lnTo>
                <a:lnTo>
                  <a:pt x="425640" y="144780"/>
                </a:lnTo>
                <a:lnTo>
                  <a:pt x="419823" y="143510"/>
                </a:lnTo>
                <a:lnTo>
                  <a:pt x="415023" y="139700"/>
                </a:lnTo>
                <a:lnTo>
                  <a:pt x="410768" y="133350"/>
                </a:lnTo>
                <a:lnTo>
                  <a:pt x="396240" y="107950"/>
                </a:lnTo>
                <a:lnTo>
                  <a:pt x="381457" y="82550"/>
                </a:lnTo>
                <a:lnTo>
                  <a:pt x="351574" y="30480"/>
                </a:lnTo>
                <a:lnTo>
                  <a:pt x="330288" y="12700"/>
                </a:lnTo>
                <a:lnTo>
                  <a:pt x="319709" y="16510"/>
                </a:lnTo>
                <a:lnTo>
                  <a:pt x="308952" y="31750"/>
                </a:lnTo>
                <a:lnTo>
                  <a:pt x="262102" y="113030"/>
                </a:lnTo>
                <a:lnTo>
                  <a:pt x="238594" y="152400"/>
                </a:lnTo>
                <a:lnTo>
                  <a:pt x="214896" y="193040"/>
                </a:lnTo>
                <a:lnTo>
                  <a:pt x="95783" y="270510"/>
                </a:lnTo>
                <a:lnTo>
                  <a:pt x="63373" y="290830"/>
                </a:lnTo>
                <a:lnTo>
                  <a:pt x="32016" y="317500"/>
                </a:lnTo>
                <a:lnTo>
                  <a:pt x="11061" y="349250"/>
                </a:lnTo>
                <a:lnTo>
                  <a:pt x="406" y="384810"/>
                </a:lnTo>
                <a:lnTo>
                  <a:pt x="215" y="403860"/>
                </a:lnTo>
                <a:lnTo>
                  <a:pt x="114" y="414020"/>
                </a:lnTo>
                <a:lnTo>
                  <a:pt x="8737" y="463550"/>
                </a:lnTo>
                <a:lnTo>
                  <a:pt x="51295" y="519430"/>
                </a:lnTo>
                <a:lnTo>
                  <a:pt x="84391" y="539750"/>
                </a:lnTo>
                <a:lnTo>
                  <a:pt x="140360" y="551180"/>
                </a:lnTo>
                <a:lnTo>
                  <a:pt x="168935" y="547370"/>
                </a:lnTo>
                <a:lnTo>
                  <a:pt x="198081" y="539750"/>
                </a:lnTo>
                <a:lnTo>
                  <a:pt x="198158" y="844550"/>
                </a:lnTo>
                <a:lnTo>
                  <a:pt x="202895" y="875030"/>
                </a:lnTo>
                <a:lnTo>
                  <a:pt x="216649" y="896620"/>
                </a:lnTo>
                <a:lnTo>
                  <a:pt x="239064" y="910590"/>
                </a:lnTo>
                <a:lnTo>
                  <a:pt x="269760" y="915670"/>
                </a:lnTo>
                <a:lnTo>
                  <a:pt x="585622" y="915670"/>
                </a:lnTo>
                <a:lnTo>
                  <a:pt x="586879" y="951230"/>
                </a:lnTo>
                <a:lnTo>
                  <a:pt x="580986" y="984250"/>
                </a:lnTo>
                <a:lnTo>
                  <a:pt x="565873" y="1012190"/>
                </a:lnTo>
                <a:lnTo>
                  <a:pt x="539496" y="1036320"/>
                </a:lnTo>
                <a:lnTo>
                  <a:pt x="533831" y="1040130"/>
                </a:lnTo>
                <a:lnTo>
                  <a:pt x="528040" y="1052830"/>
                </a:lnTo>
                <a:lnTo>
                  <a:pt x="533120" y="1064260"/>
                </a:lnTo>
                <a:lnTo>
                  <a:pt x="543661" y="1070610"/>
                </a:lnTo>
                <a:lnTo>
                  <a:pt x="831418" y="1070610"/>
                </a:lnTo>
                <a:lnTo>
                  <a:pt x="841895" y="1062990"/>
                </a:lnTo>
                <a:lnTo>
                  <a:pt x="846569" y="1051560"/>
                </a:lnTo>
                <a:lnTo>
                  <a:pt x="840968" y="1040130"/>
                </a:lnTo>
                <a:lnTo>
                  <a:pt x="835317" y="1036320"/>
                </a:lnTo>
                <a:lnTo>
                  <a:pt x="808901" y="1012190"/>
                </a:lnTo>
                <a:lnTo>
                  <a:pt x="793953" y="982980"/>
                </a:lnTo>
                <a:lnTo>
                  <a:pt x="788390" y="951230"/>
                </a:lnTo>
                <a:lnTo>
                  <a:pt x="790117" y="915670"/>
                </a:lnTo>
                <a:lnTo>
                  <a:pt x="858596" y="915670"/>
                </a:lnTo>
                <a:lnTo>
                  <a:pt x="906627" y="914400"/>
                </a:lnTo>
                <a:lnTo>
                  <a:pt x="1002690" y="914400"/>
                </a:lnTo>
                <a:lnTo>
                  <a:pt x="1050721" y="915670"/>
                </a:lnTo>
                <a:lnTo>
                  <a:pt x="1098727" y="915670"/>
                </a:lnTo>
                <a:lnTo>
                  <a:pt x="1109433" y="914400"/>
                </a:lnTo>
                <a:lnTo>
                  <a:pt x="1130846" y="911860"/>
                </a:lnTo>
                <a:lnTo>
                  <a:pt x="1155763" y="897890"/>
                </a:lnTo>
                <a:lnTo>
                  <a:pt x="1171790" y="872490"/>
                </a:lnTo>
                <a:lnTo>
                  <a:pt x="1177188" y="83820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82229" y="8145380"/>
            <a:ext cx="984250" cy="989965"/>
          </a:xfrm>
          <a:custGeom>
            <a:avLst/>
            <a:gdLst/>
            <a:ahLst/>
            <a:cxnLst/>
            <a:rect l="l" t="t" r="r" b="b"/>
            <a:pathLst>
              <a:path w="984250" h="989965">
                <a:moveTo>
                  <a:pt x="492684" y="0"/>
                </a:moveTo>
                <a:lnTo>
                  <a:pt x="442459" y="0"/>
                </a:lnTo>
                <a:lnTo>
                  <a:pt x="341996" y="863"/>
                </a:lnTo>
                <a:lnTo>
                  <a:pt x="291829" y="2275"/>
                </a:lnTo>
                <a:lnTo>
                  <a:pt x="241755" y="4707"/>
                </a:lnTo>
                <a:lnTo>
                  <a:pt x="194181" y="10766"/>
                </a:lnTo>
                <a:lnTo>
                  <a:pt x="150282" y="23342"/>
                </a:lnTo>
                <a:lnTo>
                  <a:pt x="110748" y="42987"/>
                </a:lnTo>
                <a:lnTo>
                  <a:pt x="76268" y="70255"/>
                </a:lnTo>
                <a:lnTo>
                  <a:pt x="47531" y="105696"/>
                </a:lnTo>
                <a:lnTo>
                  <a:pt x="25227" y="149865"/>
                </a:lnTo>
                <a:lnTo>
                  <a:pt x="8839" y="205319"/>
                </a:lnTo>
                <a:lnTo>
                  <a:pt x="1678" y="262657"/>
                </a:lnTo>
                <a:lnTo>
                  <a:pt x="799" y="292060"/>
                </a:lnTo>
                <a:lnTo>
                  <a:pt x="726" y="294520"/>
                </a:lnTo>
                <a:lnTo>
                  <a:pt x="644" y="297264"/>
                </a:lnTo>
                <a:lnTo>
                  <a:pt x="520" y="301410"/>
                </a:lnTo>
                <a:lnTo>
                  <a:pt x="425" y="304579"/>
                </a:lnTo>
                <a:lnTo>
                  <a:pt x="330" y="307755"/>
                </a:lnTo>
                <a:lnTo>
                  <a:pt x="272" y="309703"/>
                </a:lnTo>
                <a:lnTo>
                  <a:pt x="0" y="326392"/>
                </a:lnTo>
                <a:lnTo>
                  <a:pt x="99" y="542007"/>
                </a:lnTo>
                <a:lnTo>
                  <a:pt x="187" y="547211"/>
                </a:lnTo>
                <a:lnTo>
                  <a:pt x="892" y="572149"/>
                </a:lnTo>
                <a:lnTo>
                  <a:pt x="2614" y="599447"/>
                </a:lnTo>
                <a:lnTo>
                  <a:pt x="5088" y="625583"/>
                </a:lnTo>
                <a:lnTo>
                  <a:pt x="5178" y="626535"/>
                </a:lnTo>
                <a:lnTo>
                  <a:pt x="20981" y="706025"/>
                </a:lnTo>
                <a:lnTo>
                  <a:pt x="43121" y="749856"/>
                </a:lnTo>
                <a:lnTo>
                  <a:pt x="74916" y="784689"/>
                </a:lnTo>
                <a:lnTo>
                  <a:pt x="116374" y="810216"/>
                </a:lnTo>
                <a:lnTo>
                  <a:pt x="167506" y="826127"/>
                </a:lnTo>
                <a:lnTo>
                  <a:pt x="238589" y="834464"/>
                </a:lnTo>
                <a:lnTo>
                  <a:pt x="310527" y="837729"/>
                </a:lnTo>
                <a:lnTo>
                  <a:pt x="326584" y="839858"/>
                </a:lnTo>
                <a:lnTo>
                  <a:pt x="340893" y="844866"/>
                </a:lnTo>
                <a:lnTo>
                  <a:pt x="353247" y="852945"/>
                </a:lnTo>
                <a:lnTo>
                  <a:pt x="364097" y="864723"/>
                </a:lnTo>
                <a:lnTo>
                  <a:pt x="381113" y="887718"/>
                </a:lnTo>
                <a:lnTo>
                  <a:pt x="432681" y="956322"/>
                </a:lnTo>
                <a:lnTo>
                  <a:pt x="460386" y="981046"/>
                </a:lnTo>
                <a:lnTo>
                  <a:pt x="491733" y="989422"/>
                </a:lnTo>
                <a:lnTo>
                  <a:pt x="523042" y="981417"/>
                </a:lnTo>
                <a:lnTo>
                  <a:pt x="550635" y="957002"/>
                </a:lnTo>
                <a:lnTo>
                  <a:pt x="564995" y="938330"/>
                </a:lnTo>
                <a:lnTo>
                  <a:pt x="579453" y="919713"/>
                </a:lnTo>
                <a:lnTo>
                  <a:pt x="593480" y="900825"/>
                </a:lnTo>
                <a:lnTo>
                  <a:pt x="606550" y="881340"/>
                </a:lnTo>
                <a:lnTo>
                  <a:pt x="623515" y="859607"/>
                </a:lnTo>
                <a:lnTo>
                  <a:pt x="643424" y="844866"/>
                </a:lnTo>
                <a:lnTo>
                  <a:pt x="666124" y="837729"/>
                </a:lnTo>
                <a:lnTo>
                  <a:pt x="715127" y="837729"/>
                </a:lnTo>
                <a:lnTo>
                  <a:pt x="762077" y="833015"/>
                </a:lnTo>
                <a:lnTo>
                  <a:pt x="806307" y="823666"/>
                </a:lnTo>
                <a:lnTo>
                  <a:pt x="848446" y="807815"/>
                </a:lnTo>
                <a:lnTo>
                  <a:pt x="887871" y="783720"/>
                </a:lnTo>
                <a:lnTo>
                  <a:pt x="923499" y="750300"/>
                </a:lnTo>
                <a:lnTo>
                  <a:pt x="949751" y="712344"/>
                </a:lnTo>
                <a:lnTo>
                  <a:pt x="967644" y="670542"/>
                </a:lnTo>
                <a:lnTo>
                  <a:pt x="978192" y="625583"/>
                </a:lnTo>
                <a:lnTo>
                  <a:pt x="981943" y="583433"/>
                </a:lnTo>
                <a:lnTo>
                  <a:pt x="444165" y="583433"/>
                </a:lnTo>
                <a:lnTo>
                  <a:pt x="430471" y="580972"/>
                </a:lnTo>
                <a:lnTo>
                  <a:pt x="417040" y="572909"/>
                </a:lnTo>
                <a:lnTo>
                  <a:pt x="412453" y="566695"/>
                </a:lnTo>
                <a:lnTo>
                  <a:pt x="288226" y="566695"/>
                </a:lnTo>
                <a:lnTo>
                  <a:pt x="246479" y="533030"/>
                </a:lnTo>
                <a:lnTo>
                  <a:pt x="194276" y="480812"/>
                </a:lnTo>
                <a:lnTo>
                  <a:pt x="161083" y="442823"/>
                </a:lnTo>
                <a:lnTo>
                  <a:pt x="158846" y="430164"/>
                </a:lnTo>
                <a:lnTo>
                  <a:pt x="161753" y="417456"/>
                </a:lnTo>
                <a:lnTo>
                  <a:pt x="194526" y="380411"/>
                </a:lnTo>
                <a:lnTo>
                  <a:pt x="244762" y="330157"/>
                </a:lnTo>
                <a:lnTo>
                  <a:pt x="282385" y="297264"/>
                </a:lnTo>
                <a:lnTo>
                  <a:pt x="281863" y="297264"/>
                </a:lnTo>
                <a:lnTo>
                  <a:pt x="296320" y="294520"/>
                </a:lnTo>
                <a:lnTo>
                  <a:pt x="511571" y="294520"/>
                </a:lnTo>
                <a:lnTo>
                  <a:pt x="513038" y="292060"/>
                </a:lnTo>
                <a:lnTo>
                  <a:pt x="520060" y="285416"/>
                </a:lnTo>
                <a:lnTo>
                  <a:pt x="527860" y="281473"/>
                </a:lnTo>
                <a:lnTo>
                  <a:pt x="535767" y="280227"/>
                </a:lnTo>
                <a:lnTo>
                  <a:pt x="983204" y="280227"/>
                </a:lnTo>
                <a:lnTo>
                  <a:pt x="983167" y="275316"/>
                </a:lnTo>
                <a:lnTo>
                  <a:pt x="978472" y="220251"/>
                </a:lnTo>
                <a:lnTo>
                  <a:pt x="960819" y="153000"/>
                </a:lnTo>
                <a:lnTo>
                  <a:pt x="939043" y="109930"/>
                </a:lnTo>
                <a:lnTo>
                  <a:pt x="909362" y="73375"/>
                </a:lnTo>
                <a:lnTo>
                  <a:pt x="871309" y="43760"/>
                </a:lnTo>
                <a:lnTo>
                  <a:pt x="824418" y="21513"/>
                </a:lnTo>
                <a:lnTo>
                  <a:pt x="755420" y="4944"/>
                </a:lnTo>
                <a:lnTo>
                  <a:pt x="714510" y="1220"/>
                </a:lnTo>
                <a:lnTo>
                  <a:pt x="492689" y="1220"/>
                </a:lnTo>
                <a:lnTo>
                  <a:pt x="492684" y="0"/>
                </a:lnTo>
                <a:close/>
              </a:path>
              <a:path w="984250" h="989965">
                <a:moveTo>
                  <a:pt x="714273" y="837729"/>
                </a:moveTo>
                <a:lnTo>
                  <a:pt x="681219" y="837729"/>
                </a:lnTo>
                <a:lnTo>
                  <a:pt x="701801" y="838043"/>
                </a:lnTo>
                <a:lnTo>
                  <a:pt x="695023" y="838043"/>
                </a:lnTo>
                <a:lnTo>
                  <a:pt x="701458" y="839006"/>
                </a:lnTo>
                <a:lnTo>
                  <a:pt x="709007" y="838043"/>
                </a:lnTo>
                <a:lnTo>
                  <a:pt x="714273" y="837729"/>
                </a:lnTo>
                <a:close/>
              </a:path>
              <a:path w="984250" h="989965">
                <a:moveTo>
                  <a:pt x="983204" y="280227"/>
                </a:moveTo>
                <a:lnTo>
                  <a:pt x="535767" y="280227"/>
                </a:lnTo>
                <a:lnTo>
                  <a:pt x="557644" y="284880"/>
                </a:lnTo>
                <a:lnTo>
                  <a:pt x="569892" y="295672"/>
                </a:lnTo>
                <a:lnTo>
                  <a:pt x="571651" y="297264"/>
                </a:lnTo>
                <a:lnTo>
                  <a:pt x="576916" y="314994"/>
                </a:lnTo>
                <a:lnTo>
                  <a:pt x="572666" y="336027"/>
                </a:lnTo>
                <a:lnTo>
                  <a:pt x="555737" y="375787"/>
                </a:lnTo>
                <a:lnTo>
                  <a:pt x="548055" y="393688"/>
                </a:lnTo>
                <a:lnTo>
                  <a:pt x="504511" y="494880"/>
                </a:lnTo>
                <a:lnTo>
                  <a:pt x="490822" y="527031"/>
                </a:lnTo>
                <a:lnTo>
                  <a:pt x="468190" y="572149"/>
                </a:lnTo>
                <a:lnTo>
                  <a:pt x="444165" y="583433"/>
                </a:lnTo>
                <a:lnTo>
                  <a:pt x="981943" y="583433"/>
                </a:lnTo>
                <a:lnTo>
                  <a:pt x="982413" y="578155"/>
                </a:lnTo>
                <a:lnTo>
                  <a:pt x="982529" y="572909"/>
                </a:lnTo>
                <a:lnTo>
                  <a:pt x="982545" y="572149"/>
                </a:lnTo>
                <a:lnTo>
                  <a:pt x="982666" y="566695"/>
                </a:lnTo>
                <a:lnTo>
                  <a:pt x="982693" y="565452"/>
                </a:lnTo>
                <a:lnTo>
                  <a:pt x="689466" y="565452"/>
                </a:lnTo>
                <a:lnTo>
                  <a:pt x="675912" y="562616"/>
                </a:lnTo>
                <a:lnTo>
                  <a:pt x="663752" y="554125"/>
                </a:lnTo>
                <a:lnTo>
                  <a:pt x="655831" y="542007"/>
                </a:lnTo>
                <a:lnTo>
                  <a:pt x="653373" y="528184"/>
                </a:lnTo>
                <a:lnTo>
                  <a:pt x="656511" y="514104"/>
                </a:lnTo>
                <a:lnTo>
                  <a:pt x="665375" y="501215"/>
                </a:lnTo>
                <a:lnTo>
                  <a:pt x="682779" y="484051"/>
                </a:lnTo>
                <a:lnTo>
                  <a:pt x="700610" y="466893"/>
                </a:lnTo>
                <a:lnTo>
                  <a:pt x="737949" y="431291"/>
                </a:lnTo>
                <a:lnTo>
                  <a:pt x="681015" y="375977"/>
                </a:lnTo>
                <a:lnTo>
                  <a:pt x="662998" y="358183"/>
                </a:lnTo>
                <a:lnTo>
                  <a:pt x="655307" y="348357"/>
                </a:lnTo>
                <a:lnTo>
                  <a:pt x="651279" y="337728"/>
                </a:lnTo>
                <a:lnTo>
                  <a:pt x="651236" y="326392"/>
                </a:lnTo>
                <a:lnTo>
                  <a:pt x="655501" y="314446"/>
                </a:lnTo>
                <a:lnTo>
                  <a:pt x="662604" y="304579"/>
                </a:lnTo>
                <a:lnTo>
                  <a:pt x="671513" y="298050"/>
                </a:lnTo>
                <a:lnTo>
                  <a:pt x="682025" y="295026"/>
                </a:lnTo>
                <a:lnTo>
                  <a:pt x="983318" y="295026"/>
                </a:lnTo>
                <a:lnTo>
                  <a:pt x="983204" y="280227"/>
                </a:lnTo>
                <a:close/>
              </a:path>
              <a:path w="984250" h="989965">
                <a:moveTo>
                  <a:pt x="511571" y="294520"/>
                </a:moveTo>
                <a:lnTo>
                  <a:pt x="296320" y="294520"/>
                </a:lnTo>
                <a:lnTo>
                  <a:pt x="309832" y="297264"/>
                </a:lnTo>
                <a:lnTo>
                  <a:pt x="321658" y="305138"/>
                </a:lnTo>
                <a:lnTo>
                  <a:pt x="330177" y="317336"/>
                </a:lnTo>
                <a:lnTo>
                  <a:pt x="332866" y="330157"/>
                </a:lnTo>
                <a:lnTo>
                  <a:pt x="332938" y="331294"/>
                </a:lnTo>
                <a:lnTo>
                  <a:pt x="330008" y="344769"/>
                </a:lnTo>
                <a:lnTo>
                  <a:pt x="320946" y="357869"/>
                </a:lnTo>
                <a:lnTo>
                  <a:pt x="302998" y="375787"/>
                </a:lnTo>
                <a:lnTo>
                  <a:pt x="284558" y="393688"/>
                </a:lnTo>
                <a:lnTo>
                  <a:pt x="245775" y="430945"/>
                </a:lnTo>
                <a:lnTo>
                  <a:pt x="301756" y="484789"/>
                </a:lnTo>
                <a:lnTo>
                  <a:pt x="319574" y="502168"/>
                </a:lnTo>
                <a:lnTo>
                  <a:pt x="327123" y="511238"/>
                </a:lnTo>
                <a:lnTo>
                  <a:pt x="331697" y="521136"/>
                </a:lnTo>
                <a:lnTo>
                  <a:pt x="332659" y="531351"/>
                </a:lnTo>
                <a:lnTo>
                  <a:pt x="332718" y="531977"/>
                </a:lnTo>
                <a:lnTo>
                  <a:pt x="329605" y="543874"/>
                </a:lnTo>
                <a:lnTo>
                  <a:pt x="319156" y="558261"/>
                </a:lnTo>
                <a:lnTo>
                  <a:pt x="304465" y="566233"/>
                </a:lnTo>
                <a:lnTo>
                  <a:pt x="288226" y="566695"/>
                </a:lnTo>
                <a:lnTo>
                  <a:pt x="412453" y="566695"/>
                </a:lnTo>
                <a:lnTo>
                  <a:pt x="408514" y="561360"/>
                </a:lnTo>
                <a:lnTo>
                  <a:pt x="405619" y="547211"/>
                </a:lnTo>
                <a:lnTo>
                  <a:pt x="409079" y="531351"/>
                </a:lnTo>
                <a:lnTo>
                  <a:pt x="428494" y="485254"/>
                </a:lnTo>
                <a:lnTo>
                  <a:pt x="448083" y="439230"/>
                </a:lnTo>
                <a:lnTo>
                  <a:pt x="467804" y="393259"/>
                </a:lnTo>
                <a:lnTo>
                  <a:pt x="484219" y="355194"/>
                </a:lnTo>
                <a:lnTo>
                  <a:pt x="507464" y="301410"/>
                </a:lnTo>
                <a:lnTo>
                  <a:pt x="511571" y="294520"/>
                </a:lnTo>
                <a:close/>
              </a:path>
              <a:path w="984250" h="989965">
                <a:moveTo>
                  <a:pt x="983318" y="295026"/>
                </a:moveTo>
                <a:lnTo>
                  <a:pt x="682025" y="295026"/>
                </a:lnTo>
                <a:lnTo>
                  <a:pt x="693940" y="295672"/>
                </a:lnTo>
                <a:lnTo>
                  <a:pt x="701804" y="297264"/>
                </a:lnTo>
                <a:lnTo>
                  <a:pt x="739983" y="331294"/>
                </a:lnTo>
                <a:lnTo>
                  <a:pt x="787715" y="378846"/>
                </a:lnTo>
                <a:lnTo>
                  <a:pt x="821215" y="416489"/>
                </a:lnTo>
                <a:lnTo>
                  <a:pt x="824471" y="430164"/>
                </a:lnTo>
                <a:lnTo>
                  <a:pt x="824426" y="431291"/>
                </a:lnTo>
                <a:lnTo>
                  <a:pt x="788135" y="482343"/>
                </a:lnTo>
                <a:lnTo>
                  <a:pt x="740426" y="529956"/>
                </a:lnTo>
                <a:lnTo>
                  <a:pt x="703315" y="562479"/>
                </a:lnTo>
                <a:lnTo>
                  <a:pt x="689466" y="565452"/>
                </a:lnTo>
                <a:lnTo>
                  <a:pt x="982693" y="565452"/>
                </a:lnTo>
                <a:lnTo>
                  <a:pt x="983409" y="533030"/>
                </a:lnTo>
                <a:lnTo>
                  <a:pt x="983534" y="527031"/>
                </a:lnTo>
                <a:lnTo>
                  <a:pt x="983596" y="521136"/>
                </a:lnTo>
                <a:lnTo>
                  <a:pt x="983701" y="511238"/>
                </a:lnTo>
                <a:lnTo>
                  <a:pt x="983807" y="501215"/>
                </a:lnTo>
                <a:lnTo>
                  <a:pt x="983874" y="494880"/>
                </a:lnTo>
                <a:lnTo>
                  <a:pt x="983938" y="375787"/>
                </a:lnTo>
                <a:lnTo>
                  <a:pt x="983803" y="358183"/>
                </a:lnTo>
                <a:lnTo>
                  <a:pt x="983700" y="344769"/>
                </a:lnTo>
                <a:lnTo>
                  <a:pt x="983588" y="330157"/>
                </a:lnTo>
                <a:lnTo>
                  <a:pt x="983467" y="314446"/>
                </a:lnTo>
                <a:lnTo>
                  <a:pt x="983341" y="298050"/>
                </a:lnTo>
                <a:lnTo>
                  <a:pt x="983318" y="295026"/>
                </a:lnTo>
                <a:close/>
              </a:path>
              <a:path w="984250" h="989965">
                <a:moveTo>
                  <a:pt x="659050" y="0"/>
                </a:moveTo>
                <a:lnTo>
                  <a:pt x="492689" y="0"/>
                </a:lnTo>
                <a:lnTo>
                  <a:pt x="492689" y="1220"/>
                </a:lnTo>
                <a:lnTo>
                  <a:pt x="714510" y="1220"/>
                </a:lnTo>
                <a:lnTo>
                  <a:pt x="685728" y="197"/>
                </a:lnTo>
                <a:lnTo>
                  <a:pt x="690199" y="197"/>
                </a:lnTo>
                <a:lnTo>
                  <a:pt x="659050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330231" y="5235797"/>
            <a:ext cx="1056640" cy="1059180"/>
          </a:xfrm>
          <a:custGeom>
            <a:avLst/>
            <a:gdLst/>
            <a:ahLst/>
            <a:cxnLst/>
            <a:rect l="l" t="t" r="r" b="b"/>
            <a:pathLst>
              <a:path w="1056640" h="1059179">
                <a:moveTo>
                  <a:pt x="733386" y="997369"/>
                </a:moveTo>
                <a:lnTo>
                  <a:pt x="349935" y="997369"/>
                </a:lnTo>
                <a:lnTo>
                  <a:pt x="349935" y="1058976"/>
                </a:lnTo>
                <a:lnTo>
                  <a:pt x="733386" y="1058976"/>
                </a:lnTo>
                <a:lnTo>
                  <a:pt x="733386" y="997369"/>
                </a:lnTo>
                <a:close/>
              </a:path>
              <a:path w="1056640" h="1059179">
                <a:moveTo>
                  <a:pt x="1054176" y="868553"/>
                </a:moveTo>
                <a:lnTo>
                  <a:pt x="542518" y="868553"/>
                </a:lnTo>
                <a:lnTo>
                  <a:pt x="542518" y="929995"/>
                </a:lnTo>
                <a:lnTo>
                  <a:pt x="1054176" y="929995"/>
                </a:lnTo>
                <a:lnTo>
                  <a:pt x="1054176" y="868553"/>
                </a:lnTo>
                <a:close/>
              </a:path>
              <a:path w="1056640" h="1059179">
                <a:moveTo>
                  <a:pt x="1056068" y="382612"/>
                </a:moveTo>
                <a:lnTo>
                  <a:pt x="1053363" y="335876"/>
                </a:lnTo>
                <a:lnTo>
                  <a:pt x="1044981" y="289826"/>
                </a:lnTo>
                <a:lnTo>
                  <a:pt x="1030973" y="245008"/>
                </a:lnTo>
                <a:lnTo>
                  <a:pt x="1011428" y="201980"/>
                </a:lnTo>
                <a:lnTo>
                  <a:pt x="986383" y="161290"/>
                </a:lnTo>
                <a:lnTo>
                  <a:pt x="955903" y="123507"/>
                </a:lnTo>
                <a:lnTo>
                  <a:pt x="920051" y="89192"/>
                </a:lnTo>
                <a:lnTo>
                  <a:pt x="876896" y="57734"/>
                </a:lnTo>
                <a:lnTo>
                  <a:pt x="831265" y="33350"/>
                </a:lnTo>
                <a:lnTo>
                  <a:pt x="783894" y="15798"/>
                </a:lnTo>
                <a:lnTo>
                  <a:pt x="735482" y="4851"/>
                </a:lnTo>
                <a:lnTo>
                  <a:pt x="686752" y="241"/>
                </a:lnTo>
                <a:lnTo>
                  <a:pt x="638429" y="1739"/>
                </a:lnTo>
                <a:lnTo>
                  <a:pt x="591235" y="9118"/>
                </a:lnTo>
                <a:lnTo>
                  <a:pt x="545871" y="22123"/>
                </a:lnTo>
                <a:lnTo>
                  <a:pt x="503072" y="40513"/>
                </a:lnTo>
                <a:lnTo>
                  <a:pt x="463550" y="64046"/>
                </a:lnTo>
                <a:lnTo>
                  <a:pt x="428028" y="92481"/>
                </a:lnTo>
                <a:lnTo>
                  <a:pt x="530288" y="195287"/>
                </a:lnTo>
                <a:lnTo>
                  <a:pt x="576834" y="167957"/>
                </a:lnTo>
                <a:lnTo>
                  <a:pt x="624395" y="152044"/>
                </a:lnTo>
                <a:lnTo>
                  <a:pt x="671766" y="146570"/>
                </a:lnTo>
                <a:lnTo>
                  <a:pt x="717727" y="150545"/>
                </a:lnTo>
                <a:lnTo>
                  <a:pt x="761060" y="162979"/>
                </a:lnTo>
                <a:lnTo>
                  <a:pt x="800557" y="182854"/>
                </a:lnTo>
                <a:lnTo>
                  <a:pt x="835012" y="209181"/>
                </a:lnTo>
                <a:lnTo>
                  <a:pt x="867498" y="246837"/>
                </a:lnTo>
                <a:lnTo>
                  <a:pt x="890549" y="289077"/>
                </a:lnTo>
                <a:lnTo>
                  <a:pt x="904443" y="333679"/>
                </a:lnTo>
                <a:lnTo>
                  <a:pt x="909459" y="378409"/>
                </a:lnTo>
                <a:lnTo>
                  <a:pt x="905865" y="421068"/>
                </a:lnTo>
                <a:lnTo>
                  <a:pt x="893953" y="459422"/>
                </a:lnTo>
                <a:lnTo>
                  <a:pt x="720775" y="283641"/>
                </a:lnTo>
                <a:lnTo>
                  <a:pt x="628434" y="376974"/>
                </a:lnTo>
                <a:lnTo>
                  <a:pt x="312458" y="62039"/>
                </a:lnTo>
                <a:lnTo>
                  <a:pt x="386156" y="62039"/>
                </a:lnTo>
                <a:lnTo>
                  <a:pt x="386156" y="0"/>
                </a:lnTo>
                <a:lnTo>
                  <a:pt x="195376" y="0"/>
                </a:lnTo>
                <a:lnTo>
                  <a:pt x="195376" y="190334"/>
                </a:lnTo>
                <a:lnTo>
                  <a:pt x="259245" y="190334"/>
                </a:lnTo>
                <a:lnTo>
                  <a:pt x="259245" y="108724"/>
                </a:lnTo>
                <a:lnTo>
                  <a:pt x="625119" y="475729"/>
                </a:lnTo>
                <a:lnTo>
                  <a:pt x="721093" y="377647"/>
                </a:lnTo>
                <a:lnTo>
                  <a:pt x="864031" y="519925"/>
                </a:lnTo>
                <a:lnTo>
                  <a:pt x="860526" y="524522"/>
                </a:lnTo>
                <a:lnTo>
                  <a:pt x="856792" y="529958"/>
                </a:lnTo>
                <a:lnTo>
                  <a:pt x="818476" y="567270"/>
                </a:lnTo>
                <a:lnTo>
                  <a:pt x="779373" y="591680"/>
                </a:lnTo>
                <a:lnTo>
                  <a:pt x="736485" y="607809"/>
                </a:lnTo>
                <a:lnTo>
                  <a:pt x="691108" y="615327"/>
                </a:lnTo>
                <a:lnTo>
                  <a:pt x="644512" y="613879"/>
                </a:lnTo>
                <a:lnTo>
                  <a:pt x="597992" y="603135"/>
                </a:lnTo>
                <a:lnTo>
                  <a:pt x="555815" y="583793"/>
                </a:lnTo>
                <a:lnTo>
                  <a:pt x="518693" y="556514"/>
                </a:lnTo>
                <a:lnTo>
                  <a:pt x="487591" y="522592"/>
                </a:lnTo>
                <a:lnTo>
                  <a:pt x="463461" y="483298"/>
                </a:lnTo>
                <a:lnTo>
                  <a:pt x="447243" y="439902"/>
                </a:lnTo>
                <a:lnTo>
                  <a:pt x="439877" y="393687"/>
                </a:lnTo>
                <a:lnTo>
                  <a:pt x="439508" y="387096"/>
                </a:lnTo>
                <a:lnTo>
                  <a:pt x="437883" y="378828"/>
                </a:lnTo>
                <a:lnTo>
                  <a:pt x="405460" y="345808"/>
                </a:lnTo>
                <a:lnTo>
                  <a:pt x="377113" y="317322"/>
                </a:lnTo>
                <a:lnTo>
                  <a:pt x="318808" y="259257"/>
                </a:lnTo>
                <a:lnTo>
                  <a:pt x="316661" y="258699"/>
                </a:lnTo>
                <a:lnTo>
                  <a:pt x="313791" y="257200"/>
                </a:lnTo>
                <a:lnTo>
                  <a:pt x="301320" y="307390"/>
                </a:lnTo>
                <a:lnTo>
                  <a:pt x="294843" y="356374"/>
                </a:lnTo>
                <a:lnTo>
                  <a:pt x="294360" y="404177"/>
                </a:lnTo>
                <a:lnTo>
                  <a:pt x="299847" y="450799"/>
                </a:lnTo>
                <a:lnTo>
                  <a:pt x="311289" y="496239"/>
                </a:lnTo>
                <a:lnTo>
                  <a:pt x="328676" y="540537"/>
                </a:lnTo>
                <a:lnTo>
                  <a:pt x="351980" y="583679"/>
                </a:lnTo>
                <a:lnTo>
                  <a:pt x="381203" y="625678"/>
                </a:lnTo>
                <a:lnTo>
                  <a:pt x="283730" y="721271"/>
                </a:lnTo>
                <a:lnTo>
                  <a:pt x="235889" y="669378"/>
                </a:lnTo>
                <a:lnTo>
                  <a:pt x="0" y="904646"/>
                </a:lnTo>
                <a:lnTo>
                  <a:pt x="150507" y="1055738"/>
                </a:lnTo>
                <a:lnTo>
                  <a:pt x="388493" y="817854"/>
                </a:lnTo>
                <a:lnTo>
                  <a:pt x="332994" y="768578"/>
                </a:lnTo>
                <a:lnTo>
                  <a:pt x="429133" y="674141"/>
                </a:lnTo>
                <a:lnTo>
                  <a:pt x="469023" y="703338"/>
                </a:lnTo>
                <a:lnTo>
                  <a:pt x="510616" y="726478"/>
                </a:lnTo>
                <a:lnTo>
                  <a:pt x="553491" y="743775"/>
                </a:lnTo>
                <a:lnTo>
                  <a:pt x="597192" y="755434"/>
                </a:lnTo>
                <a:lnTo>
                  <a:pt x="641286" y="761657"/>
                </a:lnTo>
                <a:lnTo>
                  <a:pt x="685317" y="762660"/>
                </a:lnTo>
                <a:lnTo>
                  <a:pt x="728853" y="758634"/>
                </a:lnTo>
                <a:lnTo>
                  <a:pt x="771448" y="749782"/>
                </a:lnTo>
                <a:lnTo>
                  <a:pt x="812647" y="736333"/>
                </a:lnTo>
                <a:lnTo>
                  <a:pt x="852017" y="718464"/>
                </a:lnTo>
                <a:lnTo>
                  <a:pt x="889127" y="696391"/>
                </a:lnTo>
                <a:lnTo>
                  <a:pt x="923505" y="670318"/>
                </a:lnTo>
                <a:lnTo>
                  <a:pt x="954735" y="640461"/>
                </a:lnTo>
                <a:lnTo>
                  <a:pt x="982357" y="607009"/>
                </a:lnTo>
                <a:lnTo>
                  <a:pt x="1008938" y="565213"/>
                </a:lnTo>
                <a:lnTo>
                  <a:pt x="1029538" y="521335"/>
                </a:lnTo>
                <a:lnTo>
                  <a:pt x="1044219" y="475894"/>
                </a:lnTo>
                <a:lnTo>
                  <a:pt x="1053045" y="429475"/>
                </a:lnTo>
                <a:lnTo>
                  <a:pt x="1056068" y="382612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10327984" y="6997065"/>
            <a:ext cx="1061085" cy="869950"/>
            <a:chOff x="10327984" y="6997065"/>
            <a:chExt cx="1061085" cy="869950"/>
          </a:xfrm>
        </p:grpSpPr>
        <p:sp>
          <p:nvSpPr>
            <p:cNvPr id="31" name="object 31"/>
            <p:cNvSpPr/>
            <p:nvPr/>
          </p:nvSpPr>
          <p:spPr>
            <a:xfrm>
              <a:off x="10327983" y="6997070"/>
              <a:ext cx="1061085" cy="869950"/>
            </a:xfrm>
            <a:custGeom>
              <a:avLst/>
              <a:gdLst/>
              <a:ahLst/>
              <a:cxnLst/>
              <a:rect l="l" t="t" r="r" b="b"/>
              <a:pathLst>
                <a:path w="1061084" h="869950">
                  <a:moveTo>
                    <a:pt x="401078" y="671322"/>
                  </a:moveTo>
                  <a:lnTo>
                    <a:pt x="396087" y="624382"/>
                  </a:lnTo>
                  <a:lnTo>
                    <a:pt x="392023" y="612546"/>
                  </a:lnTo>
                  <a:lnTo>
                    <a:pt x="381406" y="581596"/>
                  </a:lnTo>
                  <a:lnTo>
                    <a:pt x="358101" y="543928"/>
                  </a:lnTo>
                  <a:lnTo>
                    <a:pt x="327355" y="512673"/>
                  </a:lnTo>
                  <a:lnTo>
                    <a:pt x="290245" y="488899"/>
                  </a:lnTo>
                  <a:lnTo>
                    <a:pt x="283464" y="486473"/>
                  </a:lnTo>
                  <a:lnTo>
                    <a:pt x="283464" y="705929"/>
                  </a:lnTo>
                  <a:lnTo>
                    <a:pt x="282003" y="729005"/>
                  </a:lnTo>
                  <a:lnTo>
                    <a:pt x="261416" y="767727"/>
                  </a:lnTo>
                  <a:lnTo>
                    <a:pt x="234683" y="787400"/>
                  </a:lnTo>
                  <a:lnTo>
                    <a:pt x="230390" y="792556"/>
                  </a:lnTo>
                  <a:lnTo>
                    <a:pt x="197993" y="824433"/>
                  </a:lnTo>
                  <a:lnTo>
                    <a:pt x="188798" y="823391"/>
                  </a:lnTo>
                  <a:lnTo>
                    <a:pt x="180860" y="819569"/>
                  </a:lnTo>
                  <a:lnTo>
                    <a:pt x="174713" y="813181"/>
                  </a:lnTo>
                  <a:lnTo>
                    <a:pt x="170916" y="804392"/>
                  </a:lnTo>
                  <a:lnTo>
                    <a:pt x="168300" y="793750"/>
                  </a:lnTo>
                  <a:lnTo>
                    <a:pt x="162306" y="790905"/>
                  </a:lnTo>
                  <a:lnTo>
                    <a:pt x="123571" y="767727"/>
                  </a:lnTo>
                  <a:lnTo>
                    <a:pt x="118287" y="746099"/>
                  </a:lnTo>
                  <a:lnTo>
                    <a:pt x="121881" y="735241"/>
                  </a:lnTo>
                  <a:lnTo>
                    <a:pt x="129527" y="726198"/>
                  </a:lnTo>
                  <a:lnTo>
                    <a:pt x="139611" y="721055"/>
                  </a:lnTo>
                  <a:lnTo>
                    <a:pt x="151231" y="719937"/>
                  </a:lnTo>
                  <a:lnTo>
                    <a:pt x="163487" y="722947"/>
                  </a:lnTo>
                  <a:lnTo>
                    <a:pt x="171615" y="726198"/>
                  </a:lnTo>
                  <a:lnTo>
                    <a:pt x="179552" y="729005"/>
                  </a:lnTo>
                  <a:lnTo>
                    <a:pt x="187807" y="731291"/>
                  </a:lnTo>
                  <a:lnTo>
                    <a:pt x="196126" y="732751"/>
                  </a:lnTo>
                  <a:lnTo>
                    <a:pt x="205155" y="732320"/>
                  </a:lnTo>
                  <a:lnTo>
                    <a:pt x="212432" y="729005"/>
                  </a:lnTo>
                  <a:lnTo>
                    <a:pt x="212572" y="729005"/>
                  </a:lnTo>
                  <a:lnTo>
                    <a:pt x="218198" y="722693"/>
                  </a:lnTo>
                  <a:lnTo>
                    <a:pt x="219176" y="719937"/>
                  </a:lnTo>
                  <a:lnTo>
                    <a:pt x="221322" y="713917"/>
                  </a:lnTo>
                  <a:lnTo>
                    <a:pt x="220840" y="705929"/>
                  </a:lnTo>
                  <a:lnTo>
                    <a:pt x="216801" y="700595"/>
                  </a:lnTo>
                  <a:lnTo>
                    <a:pt x="210578" y="697052"/>
                  </a:lnTo>
                  <a:lnTo>
                    <a:pt x="192405" y="689622"/>
                  </a:lnTo>
                  <a:lnTo>
                    <a:pt x="181368" y="684936"/>
                  </a:lnTo>
                  <a:lnTo>
                    <a:pt x="133311" y="648449"/>
                  </a:lnTo>
                  <a:lnTo>
                    <a:pt x="123393" y="615276"/>
                  </a:lnTo>
                  <a:lnTo>
                    <a:pt x="130810" y="581596"/>
                  </a:lnTo>
                  <a:lnTo>
                    <a:pt x="155562" y="553808"/>
                  </a:lnTo>
                  <a:lnTo>
                    <a:pt x="158051" y="552069"/>
                  </a:lnTo>
                  <a:lnTo>
                    <a:pt x="163258" y="548525"/>
                  </a:lnTo>
                  <a:lnTo>
                    <a:pt x="167944" y="543928"/>
                  </a:lnTo>
                  <a:lnTo>
                    <a:pt x="168414" y="542277"/>
                  </a:lnTo>
                  <a:lnTo>
                    <a:pt x="170383" y="533996"/>
                  </a:lnTo>
                  <a:lnTo>
                    <a:pt x="174244" y="524700"/>
                  </a:lnTo>
                  <a:lnTo>
                    <a:pt x="180682" y="517855"/>
                  </a:lnTo>
                  <a:lnTo>
                    <a:pt x="189369" y="513689"/>
                  </a:lnTo>
                  <a:lnTo>
                    <a:pt x="199986" y="512445"/>
                  </a:lnTo>
                  <a:lnTo>
                    <a:pt x="210197" y="514134"/>
                  </a:lnTo>
                  <a:lnTo>
                    <a:pt x="218338" y="518515"/>
                  </a:lnTo>
                  <a:lnTo>
                    <a:pt x="224650" y="525437"/>
                  </a:lnTo>
                  <a:lnTo>
                    <a:pt x="229336" y="534797"/>
                  </a:lnTo>
                  <a:lnTo>
                    <a:pt x="231343" y="540092"/>
                  </a:lnTo>
                  <a:lnTo>
                    <a:pt x="236334" y="544626"/>
                  </a:lnTo>
                  <a:lnTo>
                    <a:pt x="244906" y="552069"/>
                  </a:lnTo>
                  <a:lnTo>
                    <a:pt x="250520" y="553808"/>
                  </a:lnTo>
                  <a:lnTo>
                    <a:pt x="254850" y="557149"/>
                  </a:lnTo>
                  <a:lnTo>
                    <a:pt x="263182" y="566115"/>
                  </a:lnTo>
                  <a:lnTo>
                    <a:pt x="267436" y="576516"/>
                  </a:lnTo>
                  <a:lnTo>
                    <a:pt x="267462" y="587527"/>
                  </a:lnTo>
                  <a:lnTo>
                    <a:pt x="263169" y="598347"/>
                  </a:lnTo>
                  <a:lnTo>
                    <a:pt x="255409" y="606831"/>
                  </a:lnTo>
                  <a:lnTo>
                    <a:pt x="245491" y="611619"/>
                  </a:lnTo>
                  <a:lnTo>
                    <a:pt x="234238" y="612546"/>
                  </a:lnTo>
                  <a:lnTo>
                    <a:pt x="222491" y="609498"/>
                  </a:lnTo>
                  <a:lnTo>
                    <a:pt x="215112" y="606310"/>
                  </a:lnTo>
                  <a:lnTo>
                    <a:pt x="207111" y="602983"/>
                  </a:lnTo>
                  <a:lnTo>
                    <a:pt x="194894" y="602729"/>
                  </a:lnTo>
                  <a:lnTo>
                    <a:pt x="190322" y="608901"/>
                  </a:lnTo>
                  <a:lnTo>
                    <a:pt x="185813" y="612241"/>
                  </a:lnTo>
                  <a:lnTo>
                    <a:pt x="188645" y="615797"/>
                  </a:lnTo>
                  <a:lnTo>
                    <a:pt x="190779" y="620776"/>
                  </a:lnTo>
                  <a:lnTo>
                    <a:pt x="194475" y="622630"/>
                  </a:lnTo>
                  <a:lnTo>
                    <a:pt x="203009" y="626732"/>
                  </a:lnTo>
                  <a:lnTo>
                    <a:pt x="211696" y="630555"/>
                  </a:lnTo>
                  <a:lnTo>
                    <a:pt x="220484" y="634161"/>
                  </a:lnTo>
                  <a:lnTo>
                    <a:pt x="229349" y="637552"/>
                  </a:lnTo>
                  <a:lnTo>
                    <a:pt x="250990" y="648449"/>
                  </a:lnTo>
                  <a:lnTo>
                    <a:pt x="267563" y="663371"/>
                  </a:lnTo>
                  <a:lnTo>
                    <a:pt x="278574" y="682485"/>
                  </a:lnTo>
                  <a:lnTo>
                    <a:pt x="283464" y="705929"/>
                  </a:lnTo>
                  <a:lnTo>
                    <a:pt x="283464" y="486473"/>
                  </a:lnTo>
                  <a:lnTo>
                    <a:pt x="247891" y="473735"/>
                  </a:lnTo>
                  <a:lnTo>
                    <a:pt x="201396" y="468337"/>
                  </a:lnTo>
                  <a:lnTo>
                    <a:pt x="155422" y="473430"/>
                  </a:lnTo>
                  <a:lnTo>
                    <a:pt x="113169" y="488251"/>
                  </a:lnTo>
                  <a:lnTo>
                    <a:pt x="75869" y="511581"/>
                  </a:lnTo>
                  <a:lnTo>
                    <a:pt x="44691" y="542277"/>
                  </a:lnTo>
                  <a:lnTo>
                    <a:pt x="20866" y="579145"/>
                  </a:lnTo>
                  <a:lnTo>
                    <a:pt x="5638" y="620776"/>
                  </a:lnTo>
                  <a:lnTo>
                    <a:pt x="0" y="666648"/>
                  </a:lnTo>
                  <a:lnTo>
                    <a:pt x="5054" y="713079"/>
                  </a:lnTo>
                  <a:lnTo>
                    <a:pt x="20027" y="755726"/>
                  </a:lnTo>
                  <a:lnTo>
                    <a:pt x="43688" y="793394"/>
                  </a:lnTo>
                  <a:lnTo>
                    <a:pt x="74828" y="824814"/>
                  </a:lnTo>
                  <a:lnTo>
                    <a:pt x="112217" y="848791"/>
                  </a:lnTo>
                  <a:lnTo>
                    <a:pt x="154825" y="864133"/>
                  </a:lnTo>
                  <a:lnTo>
                    <a:pt x="155232" y="864133"/>
                  </a:lnTo>
                  <a:lnTo>
                    <a:pt x="200863" y="869416"/>
                  </a:lnTo>
                  <a:lnTo>
                    <a:pt x="246418" y="864133"/>
                  </a:lnTo>
                  <a:lnTo>
                    <a:pt x="288378" y="849147"/>
                  </a:lnTo>
                  <a:lnTo>
                    <a:pt x="325501" y="825690"/>
                  </a:lnTo>
                  <a:lnTo>
                    <a:pt x="326758" y="824433"/>
                  </a:lnTo>
                  <a:lnTo>
                    <a:pt x="356565" y="794956"/>
                  </a:lnTo>
                  <a:lnTo>
                    <a:pt x="380326" y="758177"/>
                  </a:lnTo>
                  <a:lnTo>
                    <a:pt x="395579" y="716559"/>
                  </a:lnTo>
                  <a:lnTo>
                    <a:pt x="401078" y="671322"/>
                  </a:lnTo>
                  <a:close/>
                </a:path>
                <a:path w="1061084" h="869950">
                  <a:moveTo>
                    <a:pt x="1060577" y="0"/>
                  </a:moveTo>
                  <a:lnTo>
                    <a:pt x="872401" y="0"/>
                  </a:lnTo>
                  <a:lnTo>
                    <a:pt x="872401" y="288366"/>
                  </a:lnTo>
                  <a:lnTo>
                    <a:pt x="866063" y="329196"/>
                  </a:lnTo>
                  <a:lnTo>
                    <a:pt x="847674" y="369582"/>
                  </a:lnTo>
                  <a:lnTo>
                    <a:pt x="815022" y="402844"/>
                  </a:lnTo>
                  <a:lnTo>
                    <a:pt x="769404" y="416750"/>
                  </a:lnTo>
                  <a:lnTo>
                    <a:pt x="767956" y="416750"/>
                  </a:lnTo>
                  <a:lnTo>
                    <a:pt x="754418" y="417550"/>
                  </a:lnTo>
                  <a:lnTo>
                    <a:pt x="738708" y="418160"/>
                  </a:lnTo>
                  <a:lnTo>
                    <a:pt x="722998" y="418439"/>
                  </a:lnTo>
                  <a:lnTo>
                    <a:pt x="707783" y="418439"/>
                  </a:lnTo>
                  <a:lnTo>
                    <a:pt x="692518" y="415899"/>
                  </a:lnTo>
                  <a:lnTo>
                    <a:pt x="692124" y="415899"/>
                  </a:lnTo>
                  <a:lnTo>
                    <a:pt x="681151" y="408800"/>
                  </a:lnTo>
                  <a:lnTo>
                    <a:pt x="674662" y="397370"/>
                  </a:lnTo>
                  <a:lnTo>
                    <a:pt x="672452" y="381584"/>
                  </a:lnTo>
                  <a:lnTo>
                    <a:pt x="672401" y="287235"/>
                  </a:lnTo>
                  <a:lnTo>
                    <a:pt x="672160" y="287235"/>
                  </a:lnTo>
                  <a:lnTo>
                    <a:pt x="672236" y="189598"/>
                  </a:lnTo>
                  <a:lnTo>
                    <a:pt x="674014" y="177190"/>
                  </a:lnTo>
                  <a:lnTo>
                    <a:pt x="674116" y="176479"/>
                  </a:lnTo>
                  <a:lnTo>
                    <a:pt x="679411" y="166116"/>
                  </a:lnTo>
                  <a:lnTo>
                    <a:pt x="688022" y="159308"/>
                  </a:lnTo>
                  <a:lnTo>
                    <a:pt x="699833" y="156629"/>
                  </a:lnTo>
                  <a:lnTo>
                    <a:pt x="721283" y="156184"/>
                  </a:lnTo>
                  <a:lnTo>
                    <a:pt x="742784" y="156311"/>
                  </a:lnTo>
                  <a:lnTo>
                    <a:pt x="764222" y="157327"/>
                  </a:lnTo>
                  <a:lnTo>
                    <a:pt x="786053" y="159575"/>
                  </a:lnTo>
                  <a:lnTo>
                    <a:pt x="785698" y="159575"/>
                  </a:lnTo>
                  <a:lnTo>
                    <a:pt x="805751" y="164896"/>
                  </a:lnTo>
                  <a:lnTo>
                    <a:pt x="838441" y="188849"/>
                  </a:lnTo>
                  <a:lnTo>
                    <a:pt x="867054" y="247307"/>
                  </a:lnTo>
                  <a:lnTo>
                    <a:pt x="872401" y="288366"/>
                  </a:lnTo>
                  <a:lnTo>
                    <a:pt x="872401" y="0"/>
                  </a:lnTo>
                  <a:lnTo>
                    <a:pt x="634441" y="0"/>
                  </a:lnTo>
                  <a:lnTo>
                    <a:pt x="634441" y="393687"/>
                  </a:lnTo>
                  <a:lnTo>
                    <a:pt x="629793" y="407454"/>
                  </a:lnTo>
                  <a:lnTo>
                    <a:pt x="619340" y="416928"/>
                  </a:lnTo>
                  <a:lnTo>
                    <a:pt x="604367" y="420560"/>
                  </a:lnTo>
                  <a:lnTo>
                    <a:pt x="594855" y="419138"/>
                  </a:lnTo>
                  <a:lnTo>
                    <a:pt x="592505" y="418795"/>
                  </a:lnTo>
                  <a:lnTo>
                    <a:pt x="583501" y="413486"/>
                  </a:lnTo>
                  <a:lnTo>
                    <a:pt x="577011" y="405206"/>
                  </a:lnTo>
                  <a:lnTo>
                    <a:pt x="572706" y="394538"/>
                  </a:lnTo>
                  <a:lnTo>
                    <a:pt x="569620" y="383743"/>
                  </a:lnTo>
                  <a:lnTo>
                    <a:pt x="566026" y="381165"/>
                  </a:lnTo>
                  <a:lnTo>
                    <a:pt x="564019" y="379742"/>
                  </a:lnTo>
                  <a:lnTo>
                    <a:pt x="552577" y="380352"/>
                  </a:lnTo>
                  <a:lnTo>
                    <a:pt x="537832" y="380974"/>
                  </a:lnTo>
                  <a:lnTo>
                    <a:pt x="536625" y="380974"/>
                  </a:lnTo>
                  <a:lnTo>
                    <a:pt x="524471" y="381165"/>
                  </a:lnTo>
                  <a:lnTo>
                    <a:pt x="510400" y="380974"/>
                  </a:lnTo>
                  <a:lnTo>
                    <a:pt x="496824" y="380352"/>
                  </a:lnTo>
                  <a:lnTo>
                    <a:pt x="495947" y="380352"/>
                  </a:lnTo>
                  <a:lnTo>
                    <a:pt x="487413" y="380771"/>
                  </a:lnTo>
                  <a:lnTo>
                    <a:pt x="480568" y="383527"/>
                  </a:lnTo>
                  <a:lnTo>
                    <a:pt x="475234" y="388823"/>
                  </a:lnTo>
                  <a:lnTo>
                    <a:pt x="470801" y="396900"/>
                  </a:lnTo>
                  <a:lnTo>
                    <a:pt x="466750" y="403923"/>
                  </a:lnTo>
                  <a:lnTo>
                    <a:pt x="461137" y="410540"/>
                  </a:lnTo>
                  <a:lnTo>
                    <a:pt x="454533" y="415899"/>
                  </a:lnTo>
                  <a:lnTo>
                    <a:pt x="447548" y="419138"/>
                  </a:lnTo>
                  <a:lnTo>
                    <a:pt x="429780" y="419138"/>
                  </a:lnTo>
                  <a:lnTo>
                    <a:pt x="416991" y="409917"/>
                  </a:lnTo>
                  <a:lnTo>
                    <a:pt x="411276" y="394538"/>
                  </a:lnTo>
                  <a:lnTo>
                    <a:pt x="411238" y="393687"/>
                  </a:lnTo>
                  <a:lnTo>
                    <a:pt x="414007" y="374611"/>
                  </a:lnTo>
                  <a:lnTo>
                    <a:pt x="430758" y="330212"/>
                  </a:lnTo>
                  <a:lnTo>
                    <a:pt x="483908" y="190512"/>
                  </a:lnTo>
                  <a:lnTo>
                    <a:pt x="486397" y="183794"/>
                  </a:lnTo>
                  <a:lnTo>
                    <a:pt x="489115" y="177190"/>
                  </a:lnTo>
                  <a:lnTo>
                    <a:pt x="494703" y="167030"/>
                  </a:lnTo>
                  <a:lnTo>
                    <a:pt x="502158" y="159575"/>
                  </a:lnTo>
                  <a:lnTo>
                    <a:pt x="511390" y="155130"/>
                  </a:lnTo>
                  <a:lnTo>
                    <a:pt x="510679" y="155130"/>
                  </a:lnTo>
                  <a:lnTo>
                    <a:pt x="523303" y="153555"/>
                  </a:lnTo>
                  <a:lnTo>
                    <a:pt x="534492" y="155130"/>
                  </a:lnTo>
                  <a:lnTo>
                    <a:pt x="543293" y="159308"/>
                  </a:lnTo>
                  <a:lnTo>
                    <a:pt x="594423" y="276720"/>
                  </a:lnTo>
                  <a:lnTo>
                    <a:pt x="613346" y="326910"/>
                  </a:lnTo>
                  <a:lnTo>
                    <a:pt x="632015" y="377190"/>
                  </a:lnTo>
                  <a:lnTo>
                    <a:pt x="634441" y="393687"/>
                  </a:lnTo>
                  <a:lnTo>
                    <a:pt x="634441" y="0"/>
                  </a:lnTo>
                  <a:lnTo>
                    <a:pt x="222694" y="0"/>
                  </a:lnTo>
                  <a:lnTo>
                    <a:pt x="222694" y="406234"/>
                  </a:lnTo>
                  <a:lnTo>
                    <a:pt x="275767" y="416750"/>
                  </a:lnTo>
                  <a:lnTo>
                    <a:pt x="323951" y="436257"/>
                  </a:lnTo>
                  <a:lnTo>
                    <a:pt x="367017" y="465074"/>
                  </a:lnTo>
                  <a:lnTo>
                    <a:pt x="404787" y="503478"/>
                  </a:lnTo>
                  <a:lnTo>
                    <a:pt x="434441" y="548449"/>
                  </a:lnTo>
                  <a:lnTo>
                    <a:pt x="453580" y="596773"/>
                  </a:lnTo>
                  <a:lnTo>
                    <a:pt x="462483" y="648500"/>
                  </a:lnTo>
                  <a:lnTo>
                    <a:pt x="461518" y="699935"/>
                  </a:lnTo>
                  <a:lnTo>
                    <a:pt x="461454" y="703694"/>
                  </a:lnTo>
                  <a:lnTo>
                    <a:pt x="998474" y="703694"/>
                  </a:lnTo>
                  <a:lnTo>
                    <a:pt x="1026223" y="699935"/>
                  </a:lnTo>
                  <a:lnTo>
                    <a:pt x="1045502" y="688619"/>
                  </a:lnTo>
                  <a:lnTo>
                    <a:pt x="1056855" y="669417"/>
                  </a:lnTo>
                  <a:lnTo>
                    <a:pt x="1060564" y="642048"/>
                  </a:lnTo>
                  <a:lnTo>
                    <a:pt x="1060564" y="420560"/>
                  </a:lnTo>
                  <a:lnTo>
                    <a:pt x="1060564" y="418439"/>
                  </a:lnTo>
                  <a:lnTo>
                    <a:pt x="1060564" y="156184"/>
                  </a:lnTo>
                  <a:lnTo>
                    <a:pt x="1060564" y="153555"/>
                  </a:lnTo>
                  <a:lnTo>
                    <a:pt x="1060577" y="0"/>
                  </a:lnTo>
                  <a:close/>
                </a:path>
              </a:pathLst>
            </a:custGeom>
            <a:solidFill>
              <a:srgbClr val="E26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62908" y="7215978"/>
              <a:ext cx="74196" cy="13577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0829940" y="7259943"/>
              <a:ext cx="41910" cy="55880"/>
            </a:xfrm>
            <a:custGeom>
              <a:avLst/>
              <a:gdLst/>
              <a:ahLst/>
              <a:cxnLst/>
              <a:rect l="l" t="t" r="r" b="b"/>
              <a:pathLst>
                <a:path w="41909" h="55879">
                  <a:moveTo>
                    <a:pt x="20669" y="0"/>
                  </a:moveTo>
                  <a:lnTo>
                    <a:pt x="0" y="55830"/>
                  </a:lnTo>
                  <a:lnTo>
                    <a:pt x="41768" y="55830"/>
                  </a:lnTo>
                  <a:lnTo>
                    <a:pt x="20669" y="0"/>
                  </a:lnTo>
                  <a:close/>
                </a:path>
              </a:pathLst>
            </a:custGeom>
            <a:solidFill>
              <a:srgbClr val="E26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/>
          <p:nvPr/>
        </p:nvSpPr>
        <p:spPr>
          <a:xfrm>
            <a:off x="10551466" y="6807602"/>
            <a:ext cx="514984" cy="124460"/>
          </a:xfrm>
          <a:custGeom>
            <a:avLst/>
            <a:gdLst/>
            <a:ahLst/>
            <a:cxnLst/>
            <a:rect l="l" t="t" r="r" b="b"/>
            <a:pathLst>
              <a:path w="514984" h="124459">
                <a:moveTo>
                  <a:pt x="502813" y="0"/>
                </a:moveTo>
                <a:lnTo>
                  <a:pt x="53528" y="31"/>
                </a:lnTo>
                <a:lnTo>
                  <a:pt x="14453" y="12397"/>
                </a:lnTo>
                <a:lnTo>
                  <a:pt x="155" y="57374"/>
                </a:lnTo>
                <a:lnTo>
                  <a:pt x="0" y="79773"/>
                </a:lnTo>
                <a:lnTo>
                  <a:pt x="849" y="124446"/>
                </a:lnTo>
                <a:lnTo>
                  <a:pt x="514760" y="124446"/>
                </a:lnTo>
                <a:lnTo>
                  <a:pt x="514760" y="795"/>
                </a:lnTo>
                <a:lnTo>
                  <a:pt x="508205" y="481"/>
                </a:lnTo>
                <a:lnTo>
                  <a:pt x="502813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285184" y="6807599"/>
            <a:ext cx="103241" cy="124404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11131001" y="6808504"/>
            <a:ext cx="90805" cy="123825"/>
          </a:xfrm>
          <a:custGeom>
            <a:avLst/>
            <a:gdLst/>
            <a:ahLst/>
            <a:cxnLst/>
            <a:rect l="l" t="t" r="r" b="b"/>
            <a:pathLst>
              <a:path w="90804" h="123825">
                <a:moveTo>
                  <a:pt x="90259" y="0"/>
                </a:moveTo>
                <a:lnTo>
                  <a:pt x="0" y="0"/>
                </a:lnTo>
                <a:lnTo>
                  <a:pt x="0" y="123640"/>
                </a:lnTo>
                <a:lnTo>
                  <a:pt x="90259" y="123640"/>
                </a:lnTo>
                <a:lnTo>
                  <a:pt x="90259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10407665" y="8238698"/>
            <a:ext cx="901700" cy="946150"/>
            <a:chOff x="10407665" y="8238698"/>
            <a:chExt cx="901700" cy="946150"/>
          </a:xfrm>
        </p:grpSpPr>
        <p:sp>
          <p:nvSpPr>
            <p:cNvPr id="38" name="object 38"/>
            <p:cNvSpPr/>
            <p:nvPr/>
          </p:nvSpPr>
          <p:spPr>
            <a:xfrm>
              <a:off x="10407663" y="8238699"/>
              <a:ext cx="901700" cy="946150"/>
            </a:xfrm>
            <a:custGeom>
              <a:avLst/>
              <a:gdLst/>
              <a:ahLst/>
              <a:cxnLst/>
              <a:rect l="l" t="t" r="r" b="b"/>
              <a:pathLst>
                <a:path w="901700" h="946150">
                  <a:moveTo>
                    <a:pt x="308279" y="659536"/>
                  </a:moveTo>
                  <a:lnTo>
                    <a:pt x="5295" y="395173"/>
                  </a:lnTo>
                  <a:lnTo>
                    <a:pt x="3289" y="414553"/>
                  </a:lnTo>
                  <a:lnTo>
                    <a:pt x="1765" y="456526"/>
                  </a:lnTo>
                  <a:lnTo>
                    <a:pt x="711" y="515429"/>
                  </a:lnTo>
                  <a:lnTo>
                    <a:pt x="127" y="585584"/>
                  </a:lnTo>
                  <a:lnTo>
                    <a:pt x="0" y="661327"/>
                  </a:lnTo>
                  <a:lnTo>
                    <a:pt x="317" y="736955"/>
                  </a:lnTo>
                  <a:lnTo>
                    <a:pt x="1066" y="806805"/>
                  </a:lnTo>
                  <a:lnTo>
                    <a:pt x="2247" y="865212"/>
                  </a:lnTo>
                  <a:lnTo>
                    <a:pt x="3860" y="906475"/>
                  </a:lnTo>
                  <a:lnTo>
                    <a:pt x="5880" y="924953"/>
                  </a:lnTo>
                  <a:lnTo>
                    <a:pt x="308279" y="659536"/>
                  </a:lnTo>
                  <a:close/>
                </a:path>
                <a:path w="901700" h="946150">
                  <a:moveTo>
                    <a:pt x="730008" y="207162"/>
                  </a:moveTo>
                  <a:lnTo>
                    <a:pt x="717638" y="165315"/>
                  </a:lnTo>
                  <a:lnTo>
                    <a:pt x="674560" y="146735"/>
                  </a:lnTo>
                  <a:lnTo>
                    <a:pt x="660844" y="148412"/>
                  </a:lnTo>
                  <a:lnTo>
                    <a:pt x="636295" y="58178"/>
                  </a:lnTo>
                  <a:lnTo>
                    <a:pt x="621042" y="15189"/>
                  </a:lnTo>
                  <a:lnTo>
                    <a:pt x="582904" y="0"/>
                  </a:lnTo>
                  <a:lnTo>
                    <a:pt x="570204" y="3784"/>
                  </a:lnTo>
                  <a:lnTo>
                    <a:pt x="559498" y="11595"/>
                  </a:lnTo>
                  <a:lnTo>
                    <a:pt x="551319" y="22555"/>
                  </a:lnTo>
                  <a:lnTo>
                    <a:pt x="546188" y="35788"/>
                  </a:lnTo>
                  <a:lnTo>
                    <a:pt x="543826" y="43624"/>
                  </a:lnTo>
                  <a:lnTo>
                    <a:pt x="540677" y="51295"/>
                  </a:lnTo>
                  <a:lnTo>
                    <a:pt x="510413" y="89903"/>
                  </a:lnTo>
                  <a:lnTo>
                    <a:pt x="478840" y="118160"/>
                  </a:lnTo>
                  <a:lnTo>
                    <a:pt x="445122" y="143370"/>
                  </a:lnTo>
                  <a:lnTo>
                    <a:pt x="409511" y="165862"/>
                  </a:lnTo>
                  <a:lnTo>
                    <a:pt x="372237" y="186004"/>
                  </a:lnTo>
                  <a:lnTo>
                    <a:pt x="367512" y="188391"/>
                  </a:lnTo>
                  <a:lnTo>
                    <a:pt x="361010" y="195986"/>
                  </a:lnTo>
                  <a:lnTo>
                    <a:pt x="372287" y="239560"/>
                  </a:lnTo>
                  <a:lnTo>
                    <a:pt x="382993" y="279679"/>
                  </a:lnTo>
                  <a:lnTo>
                    <a:pt x="405003" y="360730"/>
                  </a:lnTo>
                  <a:lnTo>
                    <a:pt x="426897" y="359130"/>
                  </a:lnTo>
                  <a:lnTo>
                    <a:pt x="477926" y="358330"/>
                  </a:lnTo>
                  <a:lnTo>
                    <a:pt x="528307" y="362331"/>
                  </a:lnTo>
                  <a:lnTo>
                    <a:pt x="577938" y="371614"/>
                  </a:lnTo>
                  <a:lnTo>
                    <a:pt x="626770" y="386689"/>
                  </a:lnTo>
                  <a:lnTo>
                    <a:pt x="640448" y="396036"/>
                  </a:lnTo>
                  <a:lnTo>
                    <a:pt x="653415" y="409232"/>
                  </a:lnTo>
                  <a:lnTo>
                    <a:pt x="666953" y="416674"/>
                  </a:lnTo>
                  <a:lnTo>
                    <a:pt x="681088" y="418261"/>
                  </a:lnTo>
                  <a:lnTo>
                    <a:pt x="695871" y="413931"/>
                  </a:lnTo>
                  <a:lnTo>
                    <a:pt x="708710" y="404761"/>
                  </a:lnTo>
                  <a:lnTo>
                    <a:pt x="716534" y="392277"/>
                  </a:lnTo>
                  <a:lnTo>
                    <a:pt x="719201" y="376656"/>
                  </a:lnTo>
                  <a:lnTo>
                    <a:pt x="716635" y="358127"/>
                  </a:lnTo>
                  <a:lnTo>
                    <a:pt x="687260" y="247167"/>
                  </a:lnTo>
                  <a:lnTo>
                    <a:pt x="707999" y="236410"/>
                  </a:lnTo>
                  <a:lnTo>
                    <a:pt x="722503" y="222821"/>
                  </a:lnTo>
                  <a:lnTo>
                    <a:pt x="730008" y="207162"/>
                  </a:lnTo>
                  <a:close/>
                </a:path>
                <a:path w="901700" h="946150">
                  <a:moveTo>
                    <a:pt x="869632" y="945781"/>
                  </a:moveTo>
                  <a:lnTo>
                    <a:pt x="569112" y="685380"/>
                  </a:lnTo>
                  <a:lnTo>
                    <a:pt x="471614" y="769226"/>
                  </a:lnTo>
                  <a:lnTo>
                    <a:pt x="461365" y="776732"/>
                  </a:lnTo>
                  <a:lnTo>
                    <a:pt x="452780" y="779233"/>
                  </a:lnTo>
                  <a:lnTo>
                    <a:pt x="444169" y="776693"/>
                  </a:lnTo>
                  <a:lnTo>
                    <a:pt x="433832" y="769061"/>
                  </a:lnTo>
                  <a:lnTo>
                    <a:pt x="337934" y="685469"/>
                  </a:lnTo>
                  <a:lnTo>
                    <a:pt x="41452" y="945781"/>
                  </a:lnTo>
                  <a:lnTo>
                    <a:pt x="869632" y="945781"/>
                  </a:lnTo>
                  <a:close/>
                </a:path>
                <a:path w="901700" h="946150">
                  <a:moveTo>
                    <a:pt x="870407" y="373964"/>
                  </a:moveTo>
                  <a:lnTo>
                    <a:pt x="759599" y="373964"/>
                  </a:lnTo>
                  <a:lnTo>
                    <a:pt x="753821" y="402234"/>
                  </a:lnTo>
                  <a:lnTo>
                    <a:pt x="742708" y="424853"/>
                  </a:lnTo>
                  <a:lnTo>
                    <a:pt x="726122" y="441706"/>
                  </a:lnTo>
                  <a:lnTo>
                    <a:pt x="703999" y="452704"/>
                  </a:lnTo>
                  <a:lnTo>
                    <a:pt x="678383" y="457314"/>
                  </a:lnTo>
                  <a:lnTo>
                    <a:pt x="654799" y="454253"/>
                  </a:lnTo>
                  <a:lnTo>
                    <a:pt x="633272" y="443801"/>
                  </a:lnTo>
                  <a:lnTo>
                    <a:pt x="613816" y="426288"/>
                  </a:lnTo>
                  <a:lnTo>
                    <a:pt x="611212" y="423329"/>
                  </a:lnTo>
                  <a:lnTo>
                    <a:pt x="607288" y="421005"/>
                  </a:lnTo>
                  <a:lnTo>
                    <a:pt x="603516" y="419684"/>
                  </a:lnTo>
                  <a:lnTo>
                    <a:pt x="558914" y="407136"/>
                  </a:lnTo>
                  <a:lnTo>
                    <a:pt x="513511" y="400024"/>
                  </a:lnTo>
                  <a:lnTo>
                    <a:pt x="467220" y="397522"/>
                  </a:lnTo>
                  <a:lnTo>
                    <a:pt x="419976" y="398780"/>
                  </a:lnTo>
                  <a:lnTo>
                    <a:pt x="435940" y="436537"/>
                  </a:lnTo>
                  <a:lnTo>
                    <a:pt x="443522" y="455053"/>
                  </a:lnTo>
                  <a:lnTo>
                    <a:pt x="450519" y="473633"/>
                  </a:lnTo>
                  <a:lnTo>
                    <a:pt x="453161" y="482409"/>
                  </a:lnTo>
                  <a:lnTo>
                    <a:pt x="454952" y="491566"/>
                  </a:lnTo>
                  <a:lnTo>
                    <a:pt x="455764" y="500811"/>
                  </a:lnTo>
                  <a:lnTo>
                    <a:pt x="455472" y="509892"/>
                  </a:lnTo>
                  <a:lnTo>
                    <a:pt x="426072" y="550697"/>
                  </a:lnTo>
                  <a:lnTo>
                    <a:pt x="379780" y="569379"/>
                  </a:lnTo>
                  <a:lnTo>
                    <a:pt x="354330" y="567245"/>
                  </a:lnTo>
                  <a:lnTo>
                    <a:pt x="333629" y="552615"/>
                  </a:lnTo>
                  <a:lnTo>
                    <a:pt x="317461" y="525335"/>
                  </a:lnTo>
                  <a:lnTo>
                    <a:pt x="293458" y="467982"/>
                  </a:lnTo>
                  <a:lnTo>
                    <a:pt x="281990" y="438899"/>
                  </a:lnTo>
                  <a:lnTo>
                    <a:pt x="277012" y="436054"/>
                  </a:lnTo>
                  <a:lnTo>
                    <a:pt x="237439" y="433959"/>
                  </a:lnTo>
                  <a:lnTo>
                    <a:pt x="187642" y="411403"/>
                  </a:lnTo>
                  <a:lnTo>
                    <a:pt x="158407" y="381292"/>
                  </a:lnTo>
                  <a:lnTo>
                    <a:pt x="148666" y="375234"/>
                  </a:lnTo>
                  <a:lnTo>
                    <a:pt x="137858" y="372503"/>
                  </a:lnTo>
                  <a:lnTo>
                    <a:pt x="125488" y="372808"/>
                  </a:lnTo>
                  <a:lnTo>
                    <a:pt x="121373" y="373341"/>
                  </a:lnTo>
                  <a:lnTo>
                    <a:pt x="117132" y="372884"/>
                  </a:lnTo>
                  <a:lnTo>
                    <a:pt x="39268" y="372884"/>
                  </a:lnTo>
                  <a:lnTo>
                    <a:pt x="452882" y="733894"/>
                  </a:lnTo>
                  <a:lnTo>
                    <a:pt x="870407" y="373964"/>
                  </a:lnTo>
                  <a:close/>
                </a:path>
                <a:path w="901700" h="946150">
                  <a:moveTo>
                    <a:pt x="901217" y="399046"/>
                  </a:moveTo>
                  <a:lnTo>
                    <a:pt x="599020" y="659549"/>
                  </a:lnTo>
                  <a:lnTo>
                    <a:pt x="901217" y="921410"/>
                  </a:lnTo>
                  <a:lnTo>
                    <a:pt x="901217" y="399046"/>
                  </a:lnTo>
                  <a:close/>
                </a:path>
              </a:pathLst>
            </a:custGeom>
            <a:solidFill>
              <a:srgbClr val="E26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582826" y="8437075"/>
              <a:ext cx="242367" cy="33217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123151" y="8263625"/>
              <a:ext cx="84404" cy="80585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1171098" y="8368023"/>
              <a:ext cx="110489" cy="171450"/>
            </a:xfrm>
            <a:custGeom>
              <a:avLst/>
              <a:gdLst/>
              <a:ahLst/>
              <a:cxnLst/>
              <a:rect l="l" t="t" r="r" b="b"/>
              <a:pathLst>
                <a:path w="110490" h="171450">
                  <a:moveTo>
                    <a:pt x="98082" y="148628"/>
                  </a:moveTo>
                  <a:lnTo>
                    <a:pt x="53822" y="124447"/>
                  </a:lnTo>
                  <a:lnTo>
                    <a:pt x="15201" y="116293"/>
                  </a:lnTo>
                  <a:lnTo>
                    <a:pt x="3619" y="123888"/>
                  </a:lnTo>
                  <a:lnTo>
                    <a:pt x="0" y="135521"/>
                  </a:lnTo>
                  <a:lnTo>
                    <a:pt x="5676" y="148653"/>
                  </a:lnTo>
                  <a:lnTo>
                    <a:pt x="11036" y="150672"/>
                  </a:lnTo>
                  <a:lnTo>
                    <a:pt x="27228" y="156184"/>
                  </a:lnTo>
                  <a:lnTo>
                    <a:pt x="44145" y="161048"/>
                  </a:lnTo>
                  <a:lnTo>
                    <a:pt x="81254" y="170916"/>
                  </a:lnTo>
                  <a:lnTo>
                    <a:pt x="85966" y="166433"/>
                  </a:lnTo>
                  <a:lnTo>
                    <a:pt x="95732" y="161366"/>
                  </a:lnTo>
                  <a:lnTo>
                    <a:pt x="98082" y="148628"/>
                  </a:lnTo>
                  <a:close/>
                </a:path>
                <a:path w="110490" h="171450">
                  <a:moveTo>
                    <a:pt x="110058" y="21704"/>
                  </a:moveTo>
                  <a:lnTo>
                    <a:pt x="108483" y="15011"/>
                  </a:lnTo>
                  <a:lnTo>
                    <a:pt x="105664" y="8636"/>
                  </a:lnTo>
                  <a:lnTo>
                    <a:pt x="98310" y="4254"/>
                  </a:lnTo>
                  <a:lnTo>
                    <a:pt x="93992" y="0"/>
                  </a:lnTo>
                  <a:lnTo>
                    <a:pt x="41643" y="14287"/>
                  </a:lnTo>
                  <a:lnTo>
                    <a:pt x="14376" y="34010"/>
                  </a:lnTo>
                  <a:lnTo>
                    <a:pt x="18110" y="45542"/>
                  </a:lnTo>
                  <a:lnTo>
                    <a:pt x="28841" y="54241"/>
                  </a:lnTo>
                  <a:lnTo>
                    <a:pt x="34417" y="53314"/>
                  </a:lnTo>
                  <a:lnTo>
                    <a:pt x="83083" y="41592"/>
                  </a:lnTo>
                  <a:lnTo>
                    <a:pt x="108927" y="28028"/>
                  </a:lnTo>
                  <a:lnTo>
                    <a:pt x="110058" y="21704"/>
                  </a:lnTo>
                  <a:close/>
                </a:path>
              </a:pathLst>
            </a:custGeom>
            <a:solidFill>
              <a:srgbClr val="E26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/>
          <p:nvPr/>
        </p:nvSpPr>
        <p:spPr>
          <a:xfrm>
            <a:off x="13405555" y="0"/>
            <a:ext cx="6698615" cy="2791460"/>
          </a:xfrm>
          <a:custGeom>
            <a:avLst/>
            <a:gdLst/>
            <a:ahLst/>
            <a:cxnLst/>
            <a:rect l="l" t="t" r="r" b="b"/>
            <a:pathLst>
              <a:path w="6698615" h="2791460">
                <a:moveTo>
                  <a:pt x="6698535" y="0"/>
                </a:moveTo>
                <a:lnTo>
                  <a:pt x="0" y="0"/>
                </a:lnTo>
                <a:lnTo>
                  <a:pt x="2581" y="9167"/>
                </a:lnTo>
                <a:lnTo>
                  <a:pt x="15576" y="53277"/>
                </a:lnTo>
                <a:lnTo>
                  <a:pt x="29082" y="97165"/>
                </a:lnTo>
                <a:lnTo>
                  <a:pt x="43096" y="140829"/>
                </a:lnTo>
                <a:lnTo>
                  <a:pt x="57613" y="184264"/>
                </a:lnTo>
                <a:lnTo>
                  <a:pt x="72631" y="227468"/>
                </a:lnTo>
                <a:lnTo>
                  <a:pt x="88146" y="270436"/>
                </a:lnTo>
                <a:lnTo>
                  <a:pt x="104154" y="313166"/>
                </a:lnTo>
                <a:lnTo>
                  <a:pt x="120653" y="355654"/>
                </a:lnTo>
                <a:lnTo>
                  <a:pt x="137638" y="397897"/>
                </a:lnTo>
                <a:lnTo>
                  <a:pt x="155107" y="439890"/>
                </a:lnTo>
                <a:lnTo>
                  <a:pt x="173055" y="481632"/>
                </a:lnTo>
                <a:lnTo>
                  <a:pt x="191479" y="523117"/>
                </a:lnTo>
                <a:lnTo>
                  <a:pt x="210377" y="564344"/>
                </a:lnTo>
                <a:lnTo>
                  <a:pt x="229744" y="605308"/>
                </a:lnTo>
                <a:lnTo>
                  <a:pt x="249577" y="646005"/>
                </a:lnTo>
                <a:lnTo>
                  <a:pt x="269872" y="686433"/>
                </a:lnTo>
                <a:lnTo>
                  <a:pt x="290627" y="726588"/>
                </a:lnTo>
                <a:lnTo>
                  <a:pt x="311837" y="766467"/>
                </a:lnTo>
                <a:lnTo>
                  <a:pt x="333499" y="806065"/>
                </a:lnTo>
                <a:lnTo>
                  <a:pt x="355610" y="845381"/>
                </a:lnTo>
                <a:lnTo>
                  <a:pt x="378167" y="884409"/>
                </a:lnTo>
                <a:lnTo>
                  <a:pt x="401165" y="923148"/>
                </a:lnTo>
                <a:lnTo>
                  <a:pt x="424602" y="961592"/>
                </a:lnTo>
                <a:lnTo>
                  <a:pt x="448473" y="999740"/>
                </a:lnTo>
                <a:lnTo>
                  <a:pt x="472777" y="1037587"/>
                </a:lnTo>
                <a:lnTo>
                  <a:pt x="497508" y="1075130"/>
                </a:lnTo>
                <a:lnTo>
                  <a:pt x="522664" y="1112365"/>
                </a:lnTo>
                <a:lnTo>
                  <a:pt x="548241" y="1149290"/>
                </a:lnTo>
                <a:lnTo>
                  <a:pt x="574236" y="1185900"/>
                </a:lnTo>
                <a:lnTo>
                  <a:pt x="600645" y="1222192"/>
                </a:lnTo>
                <a:lnTo>
                  <a:pt x="627465" y="1258163"/>
                </a:lnTo>
                <a:lnTo>
                  <a:pt x="654693" y="1293810"/>
                </a:lnTo>
                <a:lnTo>
                  <a:pt x="682324" y="1329128"/>
                </a:lnTo>
                <a:lnTo>
                  <a:pt x="710356" y="1364115"/>
                </a:lnTo>
                <a:lnTo>
                  <a:pt x="738785" y="1398766"/>
                </a:lnTo>
                <a:lnTo>
                  <a:pt x="767608" y="1433079"/>
                </a:lnTo>
                <a:lnTo>
                  <a:pt x="796821" y="1467051"/>
                </a:lnTo>
                <a:lnTo>
                  <a:pt x="826421" y="1500676"/>
                </a:lnTo>
                <a:lnTo>
                  <a:pt x="856403" y="1533954"/>
                </a:lnTo>
                <a:lnTo>
                  <a:pt x="886766" y="1566878"/>
                </a:lnTo>
                <a:lnTo>
                  <a:pt x="917505" y="1599447"/>
                </a:lnTo>
                <a:lnTo>
                  <a:pt x="948617" y="1631657"/>
                </a:lnTo>
                <a:lnTo>
                  <a:pt x="980099" y="1663505"/>
                </a:lnTo>
                <a:lnTo>
                  <a:pt x="1011947" y="1694986"/>
                </a:lnTo>
                <a:lnTo>
                  <a:pt x="1044157" y="1726098"/>
                </a:lnTo>
                <a:lnTo>
                  <a:pt x="1076726" y="1756836"/>
                </a:lnTo>
                <a:lnTo>
                  <a:pt x="1109652" y="1787199"/>
                </a:lnTo>
                <a:lnTo>
                  <a:pt x="1142929" y="1817181"/>
                </a:lnTo>
                <a:lnTo>
                  <a:pt x="1176555" y="1846781"/>
                </a:lnTo>
                <a:lnTo>
                  <a:pt x="1210527" y="1875993"/>
                </a:lnTo>
                <a:lnTo>
                  <a:pt x="1244841" y="1904816"/>
                </a:lnTo>
                <a:lnTo>
                  <a:pt x="1279493" y="1933244"/>
                </a:lnTo>
                <a:lnTo>
                  <a:pt x="1314480" y="1961276"/>
                </a:lnTo>
                <a:lnTo>
                  <a:pt x="1349799" y="1988907"/>
                </a:lnTo>
                <a:lnTo>
                  <a:pt x="1385446" y="2016135"/>
                </a:lnTo>
                <a:lnTo>
                  <a:pt x="1421417" y="2042955"/>
                </a:lnTo>
                <a:lnTo>
                  <a:pt x="1457710" y="2069364"/>
                </a:lnTo>
                <a:lnTo>
                  <a:pt x="1494321" y="2095358"/>
                </a:lnTo>
                <a:lnTo>
                  <a:pt x="1531246" y="2120935"/>
                </a:lnTo>
                <a:lnTo>
                  <a:pt x="1568482" y="2146091"/>
                </a:lnTo>
                <a:lnTo>
                  <a:pt x="1606025" y="2170822"/>
                </a:lnTo>
                <a:lnTo>
                  <a:pt x="1643873" y="2195125"/>
                </a:lnTo>
                <a:lnTo>
                  <a:pt x="1682021" y="2218997"/>
                </a:lnTo>
                <a:lnTo>
                  <a:pt x="1720466" y="2242433"/>
                </a:lnTo>
                <a:lnTo>
                  <a:pt x="1759205" y="2265431"/>
                </a:lnTo>
                <a:lnTo>
                  <a:pt x="1798234" y="2287988"/>
                </a:lnTo>
                <a:lnTo>
                  <a:pt x="1837550" y="2310099"/>
                </a:lnTo>
                <a:lnTo>
                  <a:pt x="1877150" y="2331761"/>
                </a:lnTo>
                <a:lnTo>
                  <a:pt x="1917029" y="2352971"/>
                </a:lnTo>
                <a:lnTo>
                  <a:pt x="1957185" y="2373725"/>
                </a:lnTo>
                <a:lnTo>
                  <a:pt x="1997613" y="2394021"/>
                </a:lnTo>
                <a:lnTo>
                  <a:pt x="2038312" y="2413853"/>
                </a:lnTo>
                <a:lnTo>
                  <a:pt x="2079276" y="2433220"/>
                </a:lnTo>
                <a:lnTo>
                  <a:pt x="2120503" y="2452117"/>
                </a:lnTo>
                <a:lnTo>
                  <a:pt x="2161990" y="2470542"/>
                </a:lnTo>
                <a:lnTo>
                  <a:pt x="2203732" y="2488490"/>
                </a:lnTo>
                <a:lnTo>
                  <a:pt x="2245726" y="2505958"/>
                </a:lnTo>
                <a:lnTo>
                  <a:pt x="2287970" y="2522944"/>
                </a:lnTo>
                <a:lnTo>
                  <a:pt x="2330459" y="2539442"/>
                </a:lnTo>
                <a:lnTo>
                  <a:pt x="2373190" y="2555450"/>
                </a:lnTo>
                <a:lnTo>
                  <a:pt x="2416159" y="2570965"/>
                </a:lnTo>
                <a:lnTo>
                  <a:pt x="2459364" y="2585983"/>
                </a:lnTo>
                <a:lnTo>
                  <a:pt x="2502800" y="2600500"/>
                </a:lnTo>
                <a:lnTo>
                  <a:pt x="2546464" y="2614514"/>
                </a:lnTo>
                <a:lnTo>
                  <a:pt x="2590353" y="2628020"/>
                </a:lnTo>
                <a:lnTo>
                  <a:pt x="2634464" y="2641015"/>
                </a:lnTo>
                <a:lnTo>
                  <a:pt x="2678792" y="2653496"/>
                </a:lnTo>
                <a:lnTo>
                  <a:pt x="2723335" y="2665460"/>
                </a:lnTo>
                <a:lnTo>
                  <a:pt x="2768089" y="2676902"/>
                </a:lnTo>
                <a:lnTo>
                  <a:pt x="2813051" y="2687820"/>
                </a:lnTo>
                <a:lnTo>
                  <a:pt x="2858216" y="2698210"/>
                </a:lnTo>
                <a:lnTo>
                  <a:pt x="2903582" y="2708068"/>
                </a:lnTo>
                <a:lnTo>
                  <a:pt x="2949146" y="2717391"/>
                </a:lnTo>
                <a:lnTo>
                  <a:pt x="2994903" y="2726176"/>
                </a:lnTo>
                <a:lnTo>
                  <a:pt x="3040851" y="2734419"/>
                </a:lnTo>
                <a:lnTo>
                  <a:pt x="3086985" y="2742117"/>
                </a:lnTo>
                <a:lnTo>
                  <a:pt x="3133303" y="2749267"/>
                </a:lnTo>
                <a:lnTo>
                  <a:pt x="3179800" y="2755864"/>
                </a:lnTo>
                <a:lnTo>
                  <a:pt x="3226475" y="2761905"/>
                </a:lnTo>
                <a:lnTo>
                  <a:pt x="3273322" y="2767388"/>
                </a:lnTo>
                <a:lnTo>
                  <a:pt x="3320339" y="2772308"/>
                </a:lnTo>
                <a:lnTo>
                  <a:pt x="3367522" y="2776662"/>
                </a:lnTo>
                <a:lnTo>
                  <a:pt x="3414868" y="2780447"/>
                </a:lnTo>
                <a:lnTo>
                  <a:pt x="3462374" y="2783659"/>
                </a:lnTo>
                <a:lnTo>
                  <a:pt x="3510035" y="2786294"/>
                </a:lnTo>
                <a:lnTo>
                  <a:pt x="3557849" y="2788350"/>
                </a:lnTo>
                <a:lnTo>
                  <a:pt x="3605811" y="2789823"/>
                </a:lnTo>
                <a:lnTo>
                  <a:pt x="3653919" y="2790709"/>
                </a:lnTo>
                <a:lnTo>
                  <a:pt x="3702169" y="2791006"/>
                </a:lnTo>
                <a:lnTo>
                  <a:pt x="3750418" y="2790709"/>
                </a:lnTo>
                <a:lnTo>
                  <a:pt x="3798525" y="2789823"/>
                </a:lnTo>
                <a:lnTo>
                  <a:pt x="3846486" y="2788350"/>
                </a:lnTo>
                <a:lnTo>
                  <a:pt x="3894298" y="2786294"/>
                </a:lnTo>
                <a:lnTo>
                  <a:pt x="3941958" y="2783659"/>
                </a:lnTo>
                <a:lnTo>
                  <a:pt x="3989462" y="2780447"/>
                </a:lnTo>
                <a:lnTo>
                  <a:pt x="4036807" y="2776662"/>
                </a:lnTo>
                <a:lnTo>
                  <a:pt x="4083989" y="2772308"/>
                </a:lnTo>
                <a:lnTo>
                  <a:pt x="4131004" y="2767388"/>
                </a:lnTo>
                <a:lnTo>
                  <a:pt x="4177851" y="2761905"/>
                </a:lnTo>
                <a:lnTo>
                  <a:pt x="4224524" y="2755864"/>
                </a:lnTo>
                <a:lnTo>
                  <a:pt x="4271020" y="2749267"/>
                </a:lnTo>
                <a:lnTo>
                  <a:pt x="4317337" y="2742117"/>
                </a:lnTo>
                <a:lnTo>
                  <a:pt x="4363470" y="2734419"/>
                </a:lnTo>
                <a:lnTo>
                  <a:pt x="4409417" y="2726176"/>
                </a:lnTo>
                <a:lnTo>
                  <a:pt x="4455173" y="2717391"/>
                </a:lnTo>
                <a:lnTo>
                  <a:pt x="4500735" y="2708068"/>
                </a:lnTo>
                <a:lnTo>
                  <a:pt x="4546100" y="2698210"/>
                </a:lnTo>
                <a:lnTo>
                  <a:pt x="4591265" y="2687820"/>
                </a:lnTo>
                <a:lnTo>
                  <a:pt x="4636225" y="2676902"/>
                </a:lnTo>
                <a:lnTo>
                  <a:pt x="4680978" y="2665460"/>
                </a:lnTo>
                <a:lnTo>
                  <a:pt x="4725520" y="2653496"/>
                </a:lnTo>
                <a:lnTo>
                  <a:pt x="4769847" y="2641015"/>
                </a:lnTo>
                <a:lnTo>
                  <a:pt x="4813957" y="2628020"/>
                </a:lnTo>
                <a:lnTo>
                  <a:pt x="4857845" y="2614514"/>
                </a:lnTo>
                <a:lnTo>
                  <a:pt x="4901509" y="2600500"/>
                </a:lnTo>
                <a:lnTo>
                  <a:pt x="4944944" y="2585983"/>
                </a:lnTo>
                <a:lnTo>
                  <a:pt x="4988148" y="2570965"/>
                </a:lnTo>
                <a:lnTo>
                  <a:pt x="5031116" y="2555450"/>
                </a:lnTo>
                <a:lnTo>
                  <a:pt x="5073846" y="2539442"/>
                </a:lnTo>
                <a:lnTo>
                  <a:pt x="5116334" y="2522944"/>
                </a:lnTo>
                <a:lnTo>
                  <a:pt x="5158577" y="2505958"/>
                </a:lnTo>
                <a:lnTo>
                  <a:pt x="5200571" y="2488490"/>
                </a:lnTo>
                <a:lnTo>
                  <a:pt x="5242312" y="2470542"/>
                </a:lnTo>
                <a:lnTo>
                  <a:pt x="5283798" y="2452117"/>
                </a:lnTo>
                <a:lnTo>
                  <a:pt x="5325024" y="2433220"/>
                </a:lnTo>
                <a:lnTo>
                  <a:pt x="5365988" y="2413853"/>
                </a:lnTo>
                <a:lnTo>
                  <a:pt x="5406685" y="2394021"/>
                </a:lnTo>
                <a:lnTo>
                  <a:pt x="5447113" y="2373725"/>
                </a:lnTo>
                <a:lnTo>
                  <a:pt x="5487268" y="2352971"/>
                </a:lnTo>
                <a:lnTo>
                  <a:pt x="5527147" y="2331761"/>
                </a:lnTo>
                <a:lnTo>
                  <a:pt x="5566746" y="2310099"/>
                </a:lnTo>
                <a:lnTo>
                  <a:pt x="5606061" y="2287988"/>
                </a:lnTo>
                <a:lnTo>
                  <a:pt x="5645089" y="2265431"/>
                </a:lnTo>
                <a:lnTo>
                  <a:pt x="5683828" y="2242433"/>
                </a:lnTo>
                <a:lnTo>
                  <a:pt x="5722272" y="2218997"/>
                </a:lnTo>
                <a:lnTo>
                  <a:pt x="5760420" y="2195125"/>
                </a:lnTo>
                <a:lnTo>
                  <a:pt x="5798267" y="2170822"/>
                </a:lnTo>
                <a:lnTo>
                  <a:pt x="5835810" y="2146091"/>
                </a:lnTo>
                <a:lnTo>
                  <a:pt x="5873045" y="2120935"/>
                </a:lnTo>
                <a:lnTo>
                  <a:pt x="5909970" y="2095358"/>
                </a:lnTo>
                <a:lnTo>
                  <a:pt x="5946580" y="2069364"/>
                </a:lnTo>
                <a:lnTo>
                  <a:pt x="5982872" y="2042955"/>
                </a:lnTo>
                <a:lnTo>
                  <a:pt x="6018843" y="2016135"/>
                </a:lnTo>
                <a:lnTo>
                  <a:pt x="6054490" y="1988907"/>
                </a:lnTo>
                <a:lnTo>
                  <a:pt x="6089808" y="1961276"/>
                </a:lnTo>
                <a:lnTo>
                  <a:pt x="6124795" y="1933244"/>
                </a:lnTo>
                <a:lnTo>
                  <a:pt x="6159446" y="1904816"/>
                </a:lnTo>
                <a:lnTo>
                  <a:pt x="6193759" y="1875993"/>
                </a:lnTo>
                <a:lnTo>
                  <a:pt x="6227731" y="1846781"/>
                </a:lnTo>
                <a:lnTo>
                  <a:pt x="6261357" y="1817181"/>
                </a:lnTo>
                <a:lnTo>
                  <a:pt x="6294634" y="1787199"/>
                </a:lnTo>
                <a:lnTo>
                  <a:pt x="6327558" y="1756836"/>
                </a:lnTo>
                <a:lnTo>
                  <a:pt x="6360127" y="1726098"/>
                </a:lnTo>
                <a:lnTo>
                  <a:pt x="6392337" y="1694986"/>
                </a:lnTo>
                <a:lnTo>
                  <a:pt x="6424185" y="1663505"/>
                </a:lnTo>
                <a:lnTo>
                  <a:pt x="6455666" y="1631657"/>
                </a:lnTo>
                <a:lnTo>
                  <a:pt x="6486778" y="1599447"/>
                </a:lnTo>
                <a:lnTo>
                  <a:pt x="6517516" y="1566878"/>
                </a:lnTo>
                <a:lnTo>
                  <a:pt x="6547879" y="1533954"/>
                </a:lnTo>
                <a:lnTo>
                  <a:pt x="6577861" y="1500676"/>
                </a:lnTo>
                <a:lnTo>
                  <a:pt x="6607461" y="1467051"/>
                </a:lnTo>
                <a:lnTo>
                  <a:pt x="6636673" y="1433079"/>
                </a:lnTo>
                <a:lnTo>
                  <a:pt x="6665496" y="1398766"/>
                </a:lnTo>
                <a:lnTo>
                  <a:pt x="6693925" y="1364115"/>
                </a:lnTo>
                <a:lnTo>
                  <a:pt x="6698535" y="1358361"/>
                </a:lnTo>
                <a:lnTo>
                  <a:pt x="6698535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2862" y="725201"/>
            <a:ext cx="265874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>
                <a:latin typeface="Poppins Light" panose="00000400000000000000" pitchFamily="2" charset="0"/>
                <a:cs typeface="Poppins Light" panose="00000400000000000000" pitchFamily="2" charset="0"/>
              </a:rPr>
              <a:t>OUR </a:t>
            </a:r>
            <a:r>
              <a:rPr spc="-10" dirty="0">
                <a:latin typeface="Poppins Light" panose="00000400000000000000" pitchFamily="2" charset="0"/>
                <a:cs typeface="Poppins Light" panose="00000400000000000000" pitchFamily="2" charset="0"/>
              </a:rPr>
              <a:t>SERVICES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91277" y="10011057"/>
            <a:ext cx="2626923" cy="48581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540755" y="10393829"/>
            <a:ext cx="170180" cy="289560"/>
          </a:xfrm>
          <a:custGeom>
            <a:avLst/>
            <a:gdLst/>
            <a:ahLst/>
            <a:cxnLst/>
            <a:rect l="l" t="t" r="r" b="b"/>
            <a:pathLst>
              <a:path w="170179" h="289559">
                <a:moveTo>
                  <a:pt x="96531" y="0"/>
                </a:moveTo>
                <a:lnTo>
                  <a:pt x="59365" y="5754"/>
                </a:lnTo>
                <a:lnTo>
                  <a:pt x="30738" y="21691"/>
                </a:lnTo>
                <a:lnTo>
                  <a:pt x="12330" y="45821"/>
                </a:lnTo>
                <a:lnTo>
                  <a:pt x="5821" y="76154"/>
                </a:lnTo>
                <a:lnTo>
                  <a:pt x="10957" y="102967"/>
                </a:lnTo>
                <a:lnTo>
                  <a:pt x="25690" y="124632"/>
                </a:lnTo>
                <a:lnTo>
                  <a:pt x="49006" y="141926"/>
                </a:lnTo>
                <a:lnTo>
                  <a:pt x="79892" y="155628"/>
                </a:lnTo>
                <a:lnTo>
                  <a:pt x="104123" y="166800"/>
                </a:lnTo>
                <a:lnTo>
                  <a:pt x="120514" y="179142"/>
                </a:lnTo>
                <a:lnTo>
                  <a:pt x="129806" y="193669"/>
                </a:lnTo>
                <a:lnTo>
                  <a:pt x="132739" y="211396"/>
                </a:lnTo>
                <a:lnTo>
                  <a:pt x="128779" y="230809"/>
                </a:lnTo>
                <a:lnTo>
                  <a:pt x="117289" y="245932"/>
                </a:lnTo>
                <a:lnTo>
                  <a:pt x="98857" y="255750"/>
                </a:lnTo>
                <a:lnTo>
                  <a:pt x="74071" y="259248"/>
                </a:lnTo>
                <a:lnTo>
                  <a:pt x="55674" y="257791"/>
                </a:lnTo>
                <a:lnTo>
                  <a:pt x="38332" y="253837"/>
                </a:lnTo>
                <a:lnTo>
                  <a:pt x="22630" y="248010"/>
                </a:lnTo>
                <a:lnTo>
                  <a:pt x="9151" y="240935"/>
                </a:lnTo>
                <a:lnTo>
                  <a:pt x="0" y="271311"/>
                </a:lnTo>
                <a:lnTo>
                  <a:pt x="13696" y="278321"/>
                </a:lnTo>
                <a:lnTo>
                  <a:pt x="31256" y="284004"/>
                </a:lnTo>
                <a:lnTo>
                  <a:pt x="51081" y="287814"/>
                </a:lnTo>
                <a:lnTo>
                  <a:pt x="71568" y="289205"/>
                </a:lnTo>
                <a:lnTo>
                  <a:pt x="114826" y="282677"/>
                </a:lnTo>
                <a:lnTo>
                  <a:pt x="145483" y="265069"/>
                </a:lnTo>
                <a:lnTo>
                  <a:pt x="163734" y="239346"/>
                </a:lnTo>
                <a:lnTo>
                  <a:pt x="169774" y="208475"/>
                </a:lnTo>
                <a:lnTo>
                  <a:pt x="165262" y="180798"/>
                </a:lnTo>
                <a:lnTo>
                  <a:pt x="151776" y="158699"/>
                </a:lnTo>
                <a:lnTo>
                  <a:pt x="129395" y="140891"/>
                </a:lnTo>
                <a:lnTo>
                  <a:pt x="98195" y="126090"/>
                </a:lnTo>
                <a:lnTo>
                  <a:pt x="73161" y="115002"/>
                </a:lnTo>
                <a:lnTo>
                  <a:pt x="55808" y="103252"/>
                </a:lnTo>
                <a:lnTo>
                  <a:pt x="45709" y="89395"/>
                </a:lnTo>
                <a:lnTo>
                  <a:pt x="42438" y="71987"/>
                </a:lnTo>
                <a:lnTo>
                  <a:pt x="45312" y="57346"/>
                </a:lnTo>
                <a:lnTo>
                  <a:pt x="54506" y="43799"/>
                </a:lnTo>
                <a:lnTo>
                  <a:pt x="70877" y="33841"/>
                </a:lnTo>
                <a:lnTo>
                  <a:pt x="95285" y="29967"/>
                </a:lnTo>
                <a:lnTo>
                  <a:pt x="113028" y="31346"/>
                </a:lnTo>
                <a:lnTo>
                  <a:pt x="128003" y="34752"/>
                </a:lnTo>
                <a:lnTo>
                  <a:pt x="139936" y="39094"/>
                </a:lnTo>
                <a:lnTo>
                  <a:pt x="148550" y="43276"/>
                </a:lnTo>
                <a:lnTo>
                  <a:pt x="158539" y="13737"/>
                </a:lnTo>
                <a:lnTo>
                  <a:pt x="147624" y="8605"/>
                </a:lnTo>
                <a:lnTo>
                  <a:pt x="133625" y="4214"/>
                </a:lnTo>
                <a:lnTo>
                  <a:pt x="116581" y="1151"/>
                </a:lnTo>
                <a:lnTo>
                  <a:pt x="96531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57531" y="10477468"/>
            <a:ext cx="171439" cy="20598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973483" y="10472889"/>
            <a:ext cx="873760" cy="210185"/>
            <a:chOff x="3973483" y="10472889"/>
            <a:chExt cx="873760" cy="21018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3483" y="10473315"/>
              <a:ext cx="158948" cy="20972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7391" y="10473315"/>
              <a:ext cx="158948" cy="20972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41301" y="10472889"/>
              <a:ext cx="177680" cy="2101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50164" y="10472894"/>
              <a:ext cx="131912" cy="2101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14932" y="10472894"/>
              <a:ext cx="131912" cy="21014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934211" y="10398721"/>
            <a:ext cx="561340" cy="285115"/>
            <a:chOff x="4934211" y="10398721"/>
            <a:chExt cx="561340" cy="285115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34211" y="10398721"/>
              <a:ext cx="371164" cy="2843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34900" y="10472891"/>
              <a:ext cx="160623" cy="210559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5549602" y="10472895"/>
            <a:ext cx="289560" cy="206375"/>
          </a:xfrm>
          <a:custGeom>
            <a:avLst/>
            <a:gdLst/>
            <a:ahLst/>
            <a:cxnLst/>
            <a:rect l="l" t="t" r="r" b="b"/>
            <a:pathLst>
              <a:path w="289560" h="206375">
                <a:moveTo>
                  <a:pt x="223040" y="0"/>
                </a:moveTo>
                <a:lnTo>
                  <a:pt x="178518" y="14146"/>
                </a:lnTo>
                <a:lnTo>
                  <a:pt x="156047" y="40365"/>
                </a:lnTo>
                <a:lnTo>
                  <a:pt x="155209" y="40365"/>
                </a:lnTo>
                <a:lnTo>
                  <a:pt x="146481" y="24052"/>
                </a:lnTo>
                <a:lnTo>
                  <a:pt x="133732" y="11288"/>
                </a:lnTo>
                <a:lnTo>
                  <a:pt x="117472" y="2971"/>
                </a:lnTo>
                <a:lnTo>
                  <a:pt x="98206" y="0"/>
                </a:lnTo>
                <a:lnTo>
                  <a:pt x="75859" y="3095"/>
                </a:lnTo>
                <a:lnTo>
                  <a:pt x="58309" y="11339"/>
                </a:lnTo>
                <a:lnTo>
                  <a:pt x="44894" y="23173"/>
                </a:lnTo>
                <a:lnTo>
                  <a:pt x="34951" y="37035"/>
                </a:lnTo>
                <a:lnTo>
                  <a:pt x="33705" y="37035"/>
                </a:lnTo>
                <a:lnTo>
                  <a:pt x="32040" y="4575"/>
                </a:lnTo>
                <a:lnTo>
                  <a:pt x="0" y="4575"/>
                </a:lnTo>
                <a:lnTo>
                  <a:pt x="785" y="17191"/>
                </a:lnTo>
                <a:lnTo>
                  <a:pt x="1299" y="30272"/>
                </a:lnTo>
                <a:lnTo>
                  <a:pt x="1664" y="59087"/>
                </a:lnTo>
                <a:lnTo>
                  <a:pt x="1664" y="205972"/>
                </a:lnTo>
                <a:lnTo>
                  <a:pt x="37454" y="205972"/>
                </a:lnTo>
                <a:lnTo>
                  <a:pt x="37454" y="78227"/>
                </a:lnTo>
                <a:lnTo>
                  <a:pt x="38281" y="71987"/>
                </a:lnTo>
                <a:lnTo>
                  <a:pt x="69799" y="33104"/>
                </a:lnTo>
                <a:lnTo>
                  <a:pt x="85725" y="29957"/>
                </a:lnTo>
                <a:lnTo>
                  <a:pt x="104049" y="34099"/>
                </a:lnTo>
                <a:lnTo>
                  <a:pt x="117187" y="45616"/>
                </a:lnTo>
                <a:lnTo>
                  <a:pt x="125098" y="63140"/>
                </a:lnTo>
                <a:lnTo>
                  <a:pt x="127744" y="85306"/>
                </a:lnTo>
                <a:lnTo>
                  <a:pt x="127744" y="205972"/>
                </a:lnTo>
                <a:lnTo>
                  <a:pt x="163534" y="205972"/>
                </a:lnTo>
                <a:lnTo>
                  <a:pt x="163534" y="74898"/>
                </a:lnTo>
                <a:lnTo>
                  <a:pt x="164780" y="68238"/>
                </a:lnTo>
                <a:lnTo>
                  <a:pt x="195059" y="32643"/>
                </a:lnTo>
                <a:lnTo>
                  <a:pt x="209721" y="29957"/>
                </a:lnTo>
                <a:lnTo>
                  <a:pt x="229014" y="34203"/>
                </a:lnTo>
                <a:lnTo>
                  <a:pt x="242649" y="46448"/>
                </a:lnTo>
                <a:lnTo>
                  <a:pt x="250744" y="65950"/>
                </a:lnTo>
                <a:lnTo>
                  <a:pt x="253416" y="91965"/>
                </a:lnTo>
                <a:lnTo>
                  <a:pt x="253416" y="205972"/>
                </a:lnTo>
                <a:lnTo>
                  <a:pt x="289205" y="205972"/>
                </a:lnTo>
                <a:lnTo>
                  <a:pt x="289205" y="87379"/>
                </a:lnTo>
                <a:lnTo>
                  <a:pt x="282611" y="44235"/>
                </a:lnTo>
                <a:lnTo>
                  <a:pt x="266108" y="17475"/>
                </a:lnTo>
                <a:lnTo>
                  <a:pt x="244612" y="3822"/>
                </a:lnTo>
                <a:lnTo>
                  <a:pt x="223040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72812" y="9958610"/>
            <a:ext cx="1897466" cy="726266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0" y="8989189"/>
            <a:ext cx="1022350" cy="2165350"/>
          </a:xfrm>
          <a:custGeom>
            <a:avLst/>
            <a:gdLst/>
            <a:ahLst/>
            <a:cxnLst/>
            <a:rect l="l" t="t" r="r" b="b"/>
            <a:pathLst>
              <a:path w="1022350" h="2165350">
                <a:moveTo>
                  <a:pt x="0" y="0"/>
                </a:moveTo>
                <a:lnTo>
                  <a:pt x="0" y="2164827"/>
                </a:lnTo>
                <a:lnTo>
                  <a:pt x="33518" y="2162623"/>
                </a:lnTo>
                <a:lnTo>
                  <a:pt x="80695" y="2157443"/>
                </a:lnTo>
                <a:lnTo>
                  <a:pt x="127242" y="2150267"/>
                </a:lnTo>
                <a:lnTo>
                  <a:pt x="173117" y="2141140"/>
                </a:lnTo>
                <a:lnTo>
                  <a:pt x="218274" y="2130105"/>
                </a:lnTo>
                <a:lnTo>
                  <a:pt x="262670" y="2117207"/>
                </a:lnTo>
                <a:lnTo>
                  <a:pt x="306260" y="2102490"/>
                </a:lnTo>
                <a:lnTo>
                  <a:pt x="349000" y="2085997"/>
                </a:lnTo>
                <a:lnTo>
                  <a:pt x="390847" y="2067774"/>
                </a:lnTo>
                <a:lnTo>
                  <a:pt x="431756" y="2047863"/>
                </a:lnTo>
                <a:lnTo>
                  <a:pt x="471684" y="2026309"/>
                </a:lnTo>
                <a:lnTo>
                  <a:pt x="510585" y="2003156"/>
                </a:lnTo>
                <a:lnTo>
                  <a:pt x="548417" y="1978448"/>
                </a:lnTo>
                <a:lnTo>
                  <a:pt x="585134" y="1952230"/>
                </a:lnTo>
                <a:lnTo>
                  <a:pt x="620693" y="1924545"/>
                </a:lnTo>
                <a:lnTo>
                  <a:pt x="655051" y="1895437"/>
                </a:lnTo>
                <a:lnTo>
                  <a:pt x="688161" y="1864950"/>
                </a:lnTo>
                <a:lnTo>
                  <a:pt x="719982" y="1833129"/>
                </a:lnTo>
                <a:lnTo>
                  <a:pt x="750468" y="1800018"/>
                </a:lnTo>
                <a:lnTo>
                  <a:pt x="779575" y="1765661"/>
                </a:lnTo>
                <a:lnTo>
                  <a:pt x="807260" y="1730101"/>
                </a:lnTo>
                <a:lnTo>
                  <a:pt x="833478" y="1693383"/>
                </a:lnTo>
                <a:lnTo>
                  <a:pt x="858186" y="1655550"/>
                </a:lnTo>
                <a:lnTo>
                  <a:pt x="881339" y="1616648"/>
                </a:lnTo>
                <a:lnTo>
                  <a:pt x="902892" y="1576720"/>
                </a:lnTo>
                <a:lnTo>
                  <a:pt x="922803" y="1535810"/>
                </a:lnTo>
                <a:lnTo>
                  <a:pt x="941027" y="1493962"/>
                </a:lnTo>
                <a:lnTo>
                  <a:pt x="957519" y="1451221"/>
                </a:lnTo>
                <a:lnTo>
                  <a:pt x="972237" y="1407629"/>
                </a:lnTo>
                <a:lnTo>
                  <a:pt x="985135" y="1363233"/>
                </a:lnTo>
                <a:lnTo>
                  <a:pt x="996169" y="1318074"/>
                </a:lnTo>
                <a:lnTo>
                  <a:pt x="1005296" y="1272198"/>
                </a:lnTo>
                <a:lnTo>
                  <a:pt x="1012472" y="1225649"/>
                </a:lnTo>
                <a:lnTo>
                  <a:pt x="1017652" y="1178471"/>
                </a:lnTo>
                <a:lnTo>
                  <a:pt x="1020792" y="1130707"/>
                </a:lnTo>
                <a:lnTo>
                  <a:pt x="1021849" y="1082403"/>
                </a:lnTo>
                <a:lnTo>
                  <a:pt x="1020792" y="1034100"/>
                </a:lnTo>
                <a:lnTo>
                  <a:pt x="1017652" y="986338"/>
                </a:lnTo>
                <a:lnTo>
                  <a:pt x="1012472" y="939161"/>
                </a:lnTo>
                <a:lnTo>
                  <a:pt x="1005296" y="892613"/>
                </a:lnTo>
                <a:lnTo>
                  <a:pt x="996169" y="846739"/>
                </a:lnTo>
                <a:lnTo>
                  <a:pt x="985135" y="801582"/>
                </a:lnTo>
                <a:lnTo>
                  <a:pt x="972237" y="757186"/>
                </a:lnTo>
                <a:lnTo>
                  <a:pt x="957519" y="713596"/>
                </a:lnTo>
                <a:lnTo>
                  <a:pt x="941027" y="670855"/>
                </a:lnTo>
                <a:lnTo>
                  <a:pt x="922803" y="629008"/>
                </a:lnTo>
                <a:lnTo>
                  <a:pt x="902892" y="588099"/>
                </a:lnTo>
                <a:lnTo>
                  <a:pt x="881339" y="548172"/>
                </a:lnTo>
                <a:lnTo>
                  <a:pt x="858186" y="509270"/>
                </a:lnTo>
                <a:lnTo>
                  <a:pt x="833478" y="471439"/>
                </a:lnTo>
                <a:lnTo>
                  <a:pt x="807260" y="434721"/>
                </a:lnTo>
                <a:lnTo>
                  <a:pt x="779575" y="399162"/>
                </a:lnTo>
                <a:lnTo>
                  <a:pt x="750468" y="364805"/>
                </a:lnTo>
                <a:lnTo>
                  <a:pt x="719982" y="331694"/>
                </a:lnTo>
                <a:lnTo>
                  <a:pt x="688161" y="299874"/>
                </a:lnTo>
                <a:lnTo>
                  <a:pt x="655051" y="269388"/>
                </a:lnTo>
                <a:lnTo>
                  <a:pt x="620693" y="240280"/>
                </a:lnTo>
                <a:lnTo>
                  <a:pt x="585134" y="212595"/>
                </a:lnTo>
                <a:lnTo>
                  <a:pt x="548417" y="186377"/>
                </a:lnTo>
                <a:lnTo>
                  <a:pt x="510585" y="161669"/>
                </a:lnTo>
                <a:lnTo>
                  <a:pt x="471684" y="138517"/>
                </a:lnTo>
                <a:lnTo>
                  <a:pt x="431756" y="116963"/>
                </a:lnTo>
                <a:lnTo>
                  <a:pt x="390847" y="97052"/>
                </a:lnTo>
                <a:lnTo>
                  <a:pt x="349000" y="78829"/>
                </a:lnTo>
                <a:lnTo>
                  <a:pt x="306260" y="62336"/>
                </a:lnTo>
                <a:lnTo>
                  <a:pt x="262670" y="47619"/>
                </a:lnTo>
                <a:lnTo>
                  <a:pt x="218274" y="34721"/>
                </a:lnTo>
                <a:lnTo>
                  <a:pt x="173117" y="23686"/>
                </a:lnTo>
                <a:lnTo>
                  <a:pt x="127242" y="14559"/>
                </a:lnTo>
                <a:lnTo>
                  <a:pt x="80695" y="7383"/>
                </a:lnTo>
                <a:lnTo>
                  <a:pt x="33518" y="2203"/>
                </a:lnTo>
                <a:lnTo>
                  <a:pt x="0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395742" y="0"/>
            <a:ext cx="6708775" cy="2791460"/>
          </a:xfrm>
          <a:custGeom>
            <a:avLst/>
            <a:gdLst/>
            <a:ahLst/>
            <a:cxnLst/>
            <a:rect l="l" t="t" r="r" b="b"/>
            <a:pathLst>
              <a:path w="6708775" h="2791460">
                <a:moveTo>
                  <a:pt x="6708358" y="0"/>
                </a:moveTo>
                <a:lnTo>
                  <a:pt x="0" y="0"/>
                </a:lnTo>
                <a:lnTo>
                  <a:pt x="2581" y="9167"/>
                </a:lnTo>
                <a:lnTo>
                  <a:pt x="15576" y="53277"/>
                </a:lnTo>
                <a:lnTo>
                  <a:pt x="29082" y="97165"/>
                </a:lnTo>
                <a:lnTo>
                  <a:pt x="43096" y="140829"/>
                </a:lnTo>
                <a:lnTo>
                  <a:pt x="57613" y="184264"/>
                </a:lnTo>
                <a:lnTo>
                  <a:pt x="72631" y="227468"/>
                </a:lnTo>
                <a:lnTo>
                  <a:pt x="88146" y="270436"/>
                </a:lnTo>
                <a:lnTo>
                  <a:pt x="104154" y="313166"/>
                </a:lnTo>
                <a:lnTo>
                  <a:pt x="120653" y="355654"/>
                </a:lnTo>
                <a:lnTo>
                  <a:pt x="137638" y="397897"/>
                </a:lnTo>
                <a:lnTo>
                  <a:pt x="155107" y="439890"/>
                </a:lnTo>
                <a:lnTo>
                  <a:pt x="173055" y="481632"/>
                </a:lnTo>
                <a:lnTo>
                  <a:pt x="191479" y="523117"/>
                </a:lnTo>
                <a:lnTo>
                  <a:pt x="210377" y="564344"/>
                </a:lnTo>
                <a:lnTo>
                  <a:pt x="229744" y="605308"/>
                </a:lnTo>
                <a:lnTo>
                  <a:pt x="249577" y="646005"/>
                </a:lnTo>
                <a:lnTo>
                  <a:pt x="269872" y="686433"/>
                </a:lnTo>
                <a:lnTo>
                  <a:pt x="290627" y="726588"/>
                </a:lnTo>
                <a:lnTo>
                  <a:pt x="311837" y="766467"/>
                </a:lnTo>
                <a:lnTo>
                  <a:pt x="333499" y="806065"/>
                </a:lnTo>
                <a:lnTo>
                  <a:pt x="355610" y="845381"/>
                </a:lnTo>
                <a:lnTo>
                  <a:pt x="378167" y="884409"/>
                </a:lnTo>
                <a:lnTo>
                  <a:pt x="401165" y="923148"/>
                </a:lnTo>
                <a:lnTo>
                  <a:pt x="424602" y="961592"/>
                </a:lnTo>
                <a:lnTo>
                  <a:pt x="448473" y="999740"/>
                </a:lnTo>
                <a:lnTo>
                  <a:pt x="472777" y="1037587"/>
                </a:lnTo>
                <a:lnTo>
                  <a:pt x="497508" y="1075130"/>
                </a:lnTo>
                <a:lnTo>
                  <a:pt x="522664" y="1112365"/>
                </a:lnTo>
                <a:lnTo>
                  <a:pt x="548241" y="1149290"/>
                </a:lnTo>
                <a:lnTo>
                  <a:pt x="574236" y="1185900"/>
                </a:lnTo>
                <a:lnTo>
                  <a:pt x="600645" y="1222192"/>
                </a:lnTo>
                <a:lnTo>
                  <a:pt x="627465" y="1258163"/>
                </a:lnTo>
                <a:lnTo>
                  <a:pt x="654693" y="1293810"/>
                </a:lnTo>
                <a:lnTo>
                  <a:pt x="682324" y="1329128"/>
                </a:lnTo>
                <a:lnTo>
                  <a:pt x="710356" y="1364115"/>
                </a:lnTo>
                <a:lnTo>
                  <a:pt x="738785" y="1398766"/>
                </a:lnTo>
                <a:lnTo>
                  <a:pt x="767608" y="1433079"/>
                </a:lnTo>
                <a:lnTo>
                  <a:pt x="796821" y="1467051"/>
                </a:lnTo>
                <a:lnTo>
                  <a:pt x="826421" y="1500676"/>
                </a:lnTo>
                <a:lnTo>
                  <a:pt x="856403" y="1533954"/>
                </a:lnTo>
                <a:lnTo>
                  <a:pt x="886766" y="1566878"/>
                </a:lnTo>
                <a:lnTo>
                  <a:pt x="917505" y="1599447"/>
                </a:lnTo>
                <a:lnTo>
                  <a:pt x="948617" y="1631657"/>
                </a:lnTo>
                <a:lnTo>
                  <a:pt x="980099" y="1663505"/>
                </a:lnTo>
                <a:lnTo>
                  <a:pt x="1011947" y="1694986"/>
                </a:lnTo>
                <a:lnTo>
                  <a:pt x="1044157" y="1726098"/>
                </a:lnTo>
                <a:lnTo>
                  <a:pt x="1076726" y="1756836"/>
                </a:lnTo>
                <a:lnTo>
                  <a:pt x="1109652" y="1787199"/>
                </a:lnTo>
                <a:lnTo>
                  <a:pt x="1142929" y="1817181"/>
                </a:lnTo>
                <a:lnTo>
                  <a:pt x="1176555" y="1846781"/>
                </a:lnTo>
                <a:lnTo>
                  <a:pt x="1210527" y="1875993"/>
                </a:lnTo>
                <a:lnTo>
                  <a:pt x="1244841" y="1904816"/>
                </a:lnTo>
                <a:lnTo>
                  <a:pt x="1279493" y="1933244"/>
                </a:lnTo>
                <a:lnTo>
                  <a:pt x="1314480" y="1961276"/>
                </a:lnTo>
                <a:lnTo>
                  <a:pt x="1349799" y="1988907"/>
                </a:lnTo>
                <a:lnTo>
                  <a:pt x="1385446" y="2016135"/>
                </a:lnTo>
                <a:lnTo>
                  <a:pt x="1421417" y="2042955"/>
                </a:lnTo>
                <a:lnTo>
                  <a:pt x="1457710" y="2069364"/>
                </a:lnTo>
                <a:lnTo>
                  <a:pt x="1494321" y="2095358"/>
                </a:lnTo>
                <a:lnTo>
                  <a:pt x="1531246" y="2120935"/>
                </a:lnTo>
                <a:lnTo>
                  <a:pt x="1568482" y="2146091"/>
                </a:lnTo>
                <a:lnTo>
                  <a:pt x="1606025" y="2170822"/>
                </a:lnTo>
                <a:lnTo>
                  <a:pt x="1643873" y="2195125"/>
                </a:lnTo>
                <a:lnTo>
                  <a:pt x="1682021" y="2218997"/>
                </a:lnTo>
                <a:lnTo>
                  <a:pt x="1720466" y="2242433"/>
                </a:lnTo>
                <a:lnTo>
                  <a:pt x="1759205" y="2265431"/>
                </a:lnTo>
                <a:lnTo>
                  <a:pt x="1798234" y="2287988"/>
                </a:lnTo>
                <a:lnTo>
                  <a:pt x="1837550" y="2310099"/>
                </a:lnTo>
                <a:lnTo>
                  <a:pt x="1877150" y="2331761"/>
                </a:lnTo>
                <a:lnTo>
                  <a:pt x="1917029" y="2352971"/>
                </a:lnTo>
                <a:lnTo>
                  <a:pt x="1957185" y="2373725"/>
                </a:lnTo>
                <a:lnTo>
                  <a:pt x="1997613" y="2394021"/>
                </a:lnTo>
                <a:lnTo>
                  <a:pt x="2038312" y="2413853"/>
                </a:lnTo>
                <a:lnTo>
                  <a:pt x="2079276" y="2433220"/>
                </a:lnTo>
                <a:lnTo>
                  <a:pt x="2120503" y="2452117"/>
                </a:lnTo>
                <a:lnTo>
                  <a:pt x="2161990" y="2470542"/>
                </a:lnTo>
                <a:lnTo>
                  <a:pt x="2203732" y="2488490"/>
                </a:lnTo>
                <a:lnTo>
                  <a:pt x="2245726" y="2505958"/>
                </a:lnTo>
                <a:lnTo>
                  <a:pt x="2287970" y="2522944"/>
                </a:lnTo>
                <a:lnTo>
                  <a:pt x="2330459" y="2539442"/>
                </a:lnTo>
                <a:lnTo>
                  <a:pt x="2373190" y="2555450"/>
                </a:lnTo>
                <a:lnTo>
                  <a:pt x="2416159" y="2570965"/>
                </a:lnTo>
                <a:lnTo>
                  <a:pt x="2459364" y="2585983"/>
                </a:lnTo>
                <a:lnTo>
                  <a:pt x="2502800" y="2600500"/>
                </a:lnTo>
                <a:lnTo>
                  <a:pt x="2546464" y="2614514"/>
                </a:lnTo>
                <a:lnTo>
                  <a:pt x="2590353" y="2628020"/>
                </a:lnTo>
                <a:lnTo>
                  <a:pt x="2634464" y="2641015"/>
                </a:lnTo>
                <a:lnTo>
                  <a:pt x="2678792" y="2653496"/>
                </a:lnTo>
                <a:lnTo>
                  <a:pt x="2723335" y="2665460"/>
                </a:lnTo>
                <a:lnTo>
                  <a:pt x="2768089" y="2676902"/>
                </a:lnTo>
                <a:lnTo>
                  <a:pt x="2813051" y="2687820"/>
                </a:lnTo>
                <a:lnTo>
                  <a:pt x="2858216" y="2698210"/>
                </a:lnTo>
                <a:lnTo>
                  <a:pt x="2903582" y="2708068"/>
                </a:lnTo>
                <a:lnTo>
                  <a:pt x="2949146" y="2717391"/>
                </a:lnTo>
                <a:lnTo>
                  <a:pt x="2994903" y="2726176"/>
                </a:lnTo>
                <a:lnTo>
                  <a:pt x="3040851" y="2734419"/>
                </a:lnTo>
                <a:lnTo>
                  <a:pt x="3086985" y="2742117"/>
                </a:lnTo>
                <a:lnTo>
                  <a:pt x="3133303" y="2749267"/>
                </a:lnTo>
                <a:lnTo>
                  <a:pt x="3179800" y="2755864"/>
                </a:lnTo>
                <a:lnTo>
                  <a:pt x="3226475" y="2761905"/>
                </a:lnTo>
                <a:lnTo>
                  <a:pt x="3273322" y="2767388"/>
                </a:lnTo>
                <a:lnTo>
                  <a:pt x="3320339" y="2772308"/>
                </a:lnTo>
                <a:lnTo>
                  <a:pt x="3367522" y="2776662"/>
                </a:lnTo>
                <a:lnTo>
                  <a:pt x="3414868" y="2780447"/>
                </a:lnTo>
                <a:lnTo>
                  <a:pt x="3462374" y="2783659"/>
                </a:lnTo>
                <a:lnTo>
                  <a:pt x="3510035" y="2786294"/>
                </a:lnTo>
                <a:lnTo>
                  <a:pt x="3557849" y="2788350"/>
                </a:lnTo>
                <a:lnTo>
                  <a:pt x="3605811" y="2789823"/>
                </a:lnTo>
                <a:lnTo>
                  <a:pt x="3653919" y="2790709"/>
                </a:lnTo>
                <a:lnTo>
                  <a:pt x="3702169" y="2791006"/>
                </a:lnTo>
                <a:lnTo>
                  <a:pt x="3750418" y="2790709"/>
                </a:lnTo>
                <a:lnTo>
                  <a:pt x="3798525" y="2789823"/>
                </a:lnTo>
                <a:lnTo>
                  <a:pt x="3846486" y="2788350"/>
                </a:lnTo>
                <a:lnTo>
                  <a:pt x="3894298" y="2786294"/>
                </a:lnTo>
                <a:lnTo>
                  <a:pt x="3941958" y="2783659"/>
                </a:lnTo>
                <a:lnTo>
                  <a:pt x="3989462" y="2780447"/>
                </a:lnTo>
                <a:lnTo>
                  <a:pt x="4036807" y="2776662"/>
                </a:lnTo>
                <a:lnTo>
                  <a:pt x="4083989" y="2772308"/>
                </a:lnTo>
                <a:lnTo>
                  <a:pt x="4131004" y="2767388"/>
                </a:lnTo>
                <a:lnTo>
                  <a:pt x="4177851" y="2761905"/>
                </a:lnTo>
                <a:lnTo>
                  <a:pt x="4224524" y="2755864"/>
                </a:lnTo>
                <a:lnTo>
                  <a:pt x="4271020" y="2749267"/>
                </a:lnTo>
                <a:lnTo>
                  <a:pt x="4317337" y="2742117"/>
                </a:lnTo>
                <a:lnTo>
                  <a:pt x="4363470" y="2734419"/>
                </a:lnTo>
                <a:lnTo>
                  <a:pt x="4409417" y="2726176"/>
                </a:lnTo>
                <a:lnTo>
                  <a:pt x="4455173" y="2717391"/>
                </a:lnTo>
                <a:lnTo>
                  <a:pt x="4500735" y="2708068"/>
                </a:lnTo>
                <a:lnTo>
                  <a:pt x="4546100" y="2698210"/>
                </a:lnTo>
                <a:lnTo>
                  <a:pt x="4591265" y="2687820"/>
                </a:lnTo>
                <a:lnTo>
                  <a:pt x="4636225" y="2676902"/>
                </a:lnTo>
                <a:lnTo>
                  <a:pt x="4680978" y="2665460"/>
                </a:lnTo>
                <a:lnTo>
                  <a:pt x="4725520" y="2653496"/>
                </a:lnTo>
                <a:lnTo>
                  <a:pt x="4769847" y="2641015"/>
                </a:lnTo>
                <a:lnTo>
                  <a:pt x="4813957" y="2628020"/>
                </a:lnTo>
                <a:lnTo>
                  <a:pt x="4857845" y="2614514"/>
                </a:lnTo>
                <a:lnTo>
                  <a:pt x="4901509" y="2600500"/>
                </a:lnTo>
                <a:lnTo>
                  <a:pt x="4944944" y="2585983"/>
                </a:lnTo>
                <a:lnTo>
                  <a:pt x="4988148" y="2570965"/>
                </a:lnTo>
                <a:lnTo>
                  <a:pt x="5031116" y="2555450"/>
                </a:lnTo>
                <a:lnTo>
                  <a:pt x="5073846" y="2539442"/>
                </a:lnTo>
                <a:lnTo>
                  <a:pt x="5116334" y="2522944"/>
                </a:lnTo>
                <a:lnTo>
                  <a:pt x="5158577" y="2505958"/>
                </a:lnTo>
                <a:lnTo>
                  <a:pt x="5200571" y="2488490"/>
                </a:lnTo>
                <a:lnTo>
                  <a:pt x="5242312" y="2470542"/>
                </a:lnTo>
                <a:lnTo>
                  <a:pt x="5283798" y="2452117"/>
                </a:lnTo>
                <a:lnTo>
                  <a:pt x="5325024" y="2433220"/>
                </a:lnTo>
                <a:lnTo>
                  <a:pt x="5365988" y="2413853"/>
                </a:lnTo>
                <a:lnTo>
                  <a:pt x="5406685" y="2394021"/>
                </a:lnTo>
                <a:lnTo>
                  <a:pt x="5447113" y="2373725"/>
                </a:lnTo>
                <a:lnTo>
                  <a:pt x="5487268" y="2352971"/>
                </a:lnTo>
                <a:lnTo>
                  <a:pt x="5527147" y="2331761"/>
                </a:lnTo>
                <a:lnTo>
                  <a:pt x="5566746" y="2310099"/>
                </a:lnTo>
                <a:lnTo>
                  <a:pt x="5606061" y="2287988"/>
                </a:lnTo>
                <a:lnTo>
                  <a:pt x="5645089" y="2265431"/>
                </a:lnTo>
                <a:lnTo>
                  <a:pt x="5683828" y="2242433"/>
                </a:lnTo>
                <a:lnTo>
                  <a:pt x="5722272" y="2218997"/>
                </a:lnTo>
                <a:lnTo>
                  <a:pt x="5760420" y="2195125"/>
                </a:lnTo>
                <a:lnTo>
                  <a:pt x="5798267" y="2170822"/>
                </a:lnTo>
                <a:lnTo>
                  <a:pt x="5835810" y="2146091"/>
                </a:lnTo>
                <a:lnTo>
                  <a:pt x="5873045" y="2120935"/>
                </a:lnTo>
                <a:lnTo>
                  <a:pt x="5909970" y="2095358"/>
                </a:lnTo>
                <a:lnTo>
                  <a:pt x="5946580" y="2069364"/>
                </a:lnTo>
                <a:lnTo>
                  <a:pt x="5982872" y="2042955"/>
                </a:lnTo>
                <a:lnTo>
                  <a:pt x="6018843" y="2016135"/>
                </a:lnTo>
                <a:lnTo>
                  <a:pt x="6054490" y="1988907"/>
                </a:lnTo>
                <a:lnTo>
                  <a:pt x="6089808" y="1961276"/>
                </a:lnTo>
                <a:lnTo>
                  <a:pt x="6124795" y="1933244"/>
                </a:lnTo>
                <a:lnTo>
                  <a:pt x="6159446" y="1904816"/>
                </a:lnTo>
                <a:lnTo>
                  <a:pt x="6193759" y="1875993"/>
                </a:lnTo>
                <a:lnTo>
                  <a:pt x="6227731" y="1846781"/>
                </a:lnTo>
                <a:lnTo>
                  <a:pt x="6261357" y="1817181"/>
                </a:lnTo>
                <a:lnTo>
                  <a:pt x="6294634" y="1787199"/>
                </a:lnTo>
                <a:lnTo>
                  <a:pt x="6327558" y="1756836"/>
                </a:lnTo>
                <a:lnTo>
                  <a:pt x="6360127" y="1726098"/>
                </a:lnTo>
                <a:lnTo>
                  <a:pt x="6392337" y="1694986"/>
                </a:lnTo>
                <a:lnTo>
                  <a:pt x="6424185" y="1663505"/>
                </a:lnTo>
                <a:lnTo>
                  <a:pt x="6455666" y="1631657"/>
                </a:lnTo>
                <a:lnTo>
                  <a:pt x="6486778" y="1599447"/>
                </a:lnTo>
                <a:lnTo>
                  <a:pt x="6517516" y="1566878"/>
                </a:lnTo>
                <a:lnTo>
                  <a:pt x="6547879" y="1533954"/>
                </a:lnTo>
                <a:lnTo>
                  <a:pt x="6577861" y="1500676"/>
                </a:lnTo>
                <a:lnTo>
                  <a:pt x="6607461" y="1467051"/>
                </a:lnTo>
                <a:lnTo>
                  <a:pt x="6636673" y="1433079"/>
                </a:lnTo>
                <a:lnTo>
                  <a:pt x="6665496" y="1398766"/>
                </a:lnTo>
                <a:lnTo>
                  <a:pt x="6693925" y="1364115"/>
                </a:lnTo>
                <a:lnTo>
                  <a:pt x="6708358" y="1346100"/>
                </a:lnTo>
                <a:lnTo>
                  <a:pt x="6708358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61480" y="1109464"/>
            <a:ext cx="15344775" cy="3772443"/>
          </a:xfrm>
          <a:prstGeom prst="rect">
            <a:avLst/>
          </a:prstGeom>
        </p:spPr>
        <p:txBody>
          <a:bodyPr vert="horz" wrap="square" lIns="0" tIns="316230" rIns="0" bIns="0" rtlCol="0">
            <a:spAutoFit/>
          </a:bodyPr>
          <a:lstStyle/>
          <a:p>
            <a:pPr marL="12700" marR="5971540">
              <a:lnSpc>
                <a:spcPct val="75800"/>
              </a:lnSpc>
              <a:spcBef>
                <a:spcPts val="2490"/>
              </a:spcBef>
            </a:pP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  <a:r>
              <a:rPr sz="8250" b="1" spc="-5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comprehensive services</a:t>
            </a:r>
            <a:endParaRPr sz="82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33655" marR="5080">
              <a:lnSpc>
                <a:spcPct val="101000"/>
              </a:lnSpc>
              <a:spcBef>
                <a:spcPts val="1580"/>
              </a:spcBef>
            </a:pP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Success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Team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empowers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you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at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every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stage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your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journey,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giving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you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experts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you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need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thrive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competitive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marketplace.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1355"/>
              </a:spcBef>
            </a:pP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6" name="object 19">
            <a:extLst>
              <a:ext uri="{FF2B5EF4-FFF2-40B4-BE49-F238E27FC236}">
                <a16:creationId xmlns:a16="http://schemas.microsoft.com/office/drawing/2014/main" id="{67207FE2-09E3-AD5F-F5BD-1E1DD0F5AC6F}"/>
              </a:ext>
            </a:extLst>
          </p:cNvPr>
          <p:cNvSpPr txBox="1"/>
          <p:nvPr/>
        </p:nvSpPr>
        <p:spPr>
          <a:xfrm>
            <a:off x="2310519" y="4526250"/>
            <a:ext cx="7027791" cy="155119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Franchise</a:t>
            </a:r>
            <a:r>
              <a:rPr sz="2450" b="1" spc="-5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spc="-1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Marketing:</a:t>
            </a:r>
            <a:endParaRPr sz="24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12700" marR="5080">
              <a:lnSpc>
                <a:spcPts val="2970"/>
              </a:lnSpc>
              <a:spcBef>
                <a:spcPts val="105"/>
              </a:spcBef>
            </a:pPr>
            <a:r>
              <a:rPr lang="en-US"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Simplify your financial management with expert franchise accounting services that keep your business on track.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0" name="object 19">
            <a:extLst>
              <a:ext uri="{FF2B5EF4-FFF2-40B4-BE49-F238E27FC236}">
                <a16:creationId xmlns:a16="http://schemas.microsoft.com/office/drawing/2014/main" id="{FCD414D9-65EE-B94B-6AC8-F091BC31C7A7}"/>
              </a:ext>
            </a:extLst>
          </p:cNvPr>
          <p:cNvSpPr txBox="1"/>
          <p:nvPr/>
        </p:nvSpPr>
        <p:spPr>
          <a:xfrm>
            <a:off x="2320211" y="6326647"/>
            <a:ext cx="7027791" cy="153631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PH"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Franchise Training:</a:t>
            </a: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Equip your team with the skills and knowledge they need to excel with our tailored franchise training programs.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1" name="object 19">
            <a:extLst>
              <a:ext uri="{FF2B5EF4-FFF2-40B4-BE49-F238E27FC236}">
                <a16:creationId xmlns:a16="http://schemas.microsoft.com/office/drawing/2014/main" id="{53A860B5-2E11-5B62-EFC4-AF94A1278C6F}"/>
              </a:ext>
            </a:extLst>
          </p:cNvPr>
          <p:cNvSpPr txBox="1"/>
          <p:nvPr/>
        </p:nvSpPr>
        <p:spPr>
          <a:xfrm>
            <a:off x="2329903" y="8116452"/>
            <a:ext cx="7027791" cy="155119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Franchise</a:t>
            </a:r>
            <a:r>
              <a:rPr sz="2450" b="1" spc="-5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PH" sz="2450" b="1" spc="-1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Legal</a:t>
            </a:r>
            <a:r>
              <a:rPr sz="2450" b="1" spc="-1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:</a:t>
            </a:r>
            <a:endParaRPr sz="24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12700" marR="5080">
              <a:lnSpc>
                <a:spcPts val="2970"/>
              </a:lnSpc>
              <a:spcBef>
                <a:spcPts val="105"/>
              </a:spcBef>
            </a:pPr>
            <a:r>
              <a:rPr lang="en-US"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Protect your franchise with comprehensive legal support, ensuring compliance and minimizing risk.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4" name="object 19">
            <a:extLst>
              <a:ext uri="{FF2B5EF4-FFF2-40B4-BE49-F238E27FC236}">
                <a16:creationId xmlns:a16="http://schemas.microsoft.com/office/drawing/2014/main" id="{17C8509B-A030-970F-CCA4-A1FC2635AE2E}"/>
              </a:ext>
            </a:extLst>
          </p:cNvPr>
          <p:cNvSpPr txBox="1"/>
          <p:nvPr/>
        </p:nvSpPr>
        <p:spPr>
          <a:xfrm>
            <a:off x="11423650" y="4526250"/>
            <a:ext cx="7027791" cy="155119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Franchise</a:t>
            </a:r>
            <a:r>
              <a:rPr sz="2450" b="1" spc="-5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PH" sz="2450" b="1" spc="-1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Benefits</a:t>
            </a:r>
            <a:r>
              <a:rPr sz="2450" b="1" spc="-1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:</a:t>
            </a:r>
            <a:endParaRPr sz="24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12700" marR="5080">
              <a:lnSpc>
                <a:spcPts val="2970"/>
              </a:lnSpc>
              <a:spcBef>
                <a:spcPts val="105"/>
              </a:spcBef>
            </a:pPr>
            <a:r>
              <a:rPr lang="en-US"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Attract and retain top talent with customized franchise benefit solutions designed to meet your team’s needs.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5" name="object 19">
            <a:extLst>
              <a:ext uri="{FF2B5EF4-FFF2-40B4-BE49-F238E27FC236}">
                <a16:creationId xmlns:a16="http://schemas.microsoft.com/office/drawing/2014/main" id="{6B21E7C3-CADF-D84A-9357-96FB1BA3EAC7}"/>
              </a:ext>
            </a:extLst>
          </p:cNvPr>
          <p:cNvSpPr txBox="1"/>
          <p:nvPr/>
        </p:nvSpPr>
        <p:spPr>
          <a:xfrm>
            <a:off x="11433342" y="6326647"/>
            <a:ext cx="7027791" cy="153631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PH"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Franchise HR:</a:t>
            </a: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Streamline your hiring and employee management with professional HR services tailored to franchise operations.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6" name="object 19">
            <a:extLst>
              <a:ext uri="{FF2B5EF4-FFF2-40B4-BE49-F238E27FC236}">
                <a16:creationId xmlns:a16="http://schemas.microsoft.com/office/drawing/2014/main" id="{49C109C2-CB70-8BA6-B2F0-2B7C198FCAE7}"/>
              </a:ext>
            </a:extLst>
          </p:cNvPr>
          <p:cNvSpPr txBox="1"/>
          <p:nvPr/>
        </p:nvSpPr>
        <p:spPr>
          <a:xfrm>
            <a:off x="11423649" y="8131328"/>
            <a:ext cx="7027791" cy="153631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PH"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Franchise Coaching:</a:t>
            </a: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Accelerate your success with personalized franchise coaching that helps you overcome challenges and drive growth.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77778E-ABB1-58BA-D571-A688F943446E}"/>
              </a:ext>
            </a:extLst>
          </p:cNvPr>
          <p:cNvGrpSpPr/>
          <p:nvPr/>
        </p:nvGrpSpPr>
        <p:grpSpPr>
          <a:xfrm>
            <a:off x="1045347" y="4643471"/>
            <a:ext cx="960755" cy="960806"/>
            <a:chOff x="1893671" y="5144788"/>
            <a:chExt cx="960755" cy="960806"/>
          </a:xfrm>
        </p:grpSpPr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2527AE73-0710-730B-F3AA-F9797C4AEA1C}"/>
                </a:ext>
              </a:extLst>
            </p:cNvPr>
            <p:cNvSpPr/>
            <p:nvPr/>
          </p:nvSpPr>
          <p:spPr>
            <a:xfrm>
              <a:off x="1893671" y="5567114"/>
              <a:ext cx="960755" cy="538480"/>
            </a:xfrm>
            <a:custGeom>
              <a:avLst/>
              <a:gdLst/>
              <a:ahLst/>
              <a:cxnLst/>
              <a:rect l="l" t="t" r="r" b="b"/>
              <a:pathLst>
                <a:path w="960755" h="538479">
                  <a:moveTo>
                    <a:pt x="479907" y="478409"/>
                  </a:moveTo>
                  <a:lnTo>
                    <a:pt x="478320" y="451485"/>
                  </a:lnTo>
                  <a:lnTo>
                    <a:pt x="464185" y="428688"/>
                  </a:lnTo>
                  <a:lnTo>
                    <a:pt x="439000" y="415150"/>
                  </a:lnTo>
                  <a:lnTo>
                    <a:pt x="428256" y="413778"/>
                  </a:lnTo>
                  <a:lnTo>
                    <a:pt x="417131" y="414020"/>
                  </a:lnTo>
                  <a:lnTo>
                    <a:pt x="405866" y="414972"/>
                  </a:lnTo>
                  <a:lnTo>
                    <a:pt x="394677" y="415671"/>
                  </a:lnTo>
                  <a:lnTo>
                    <a:pt x="400608" y="398576"/>
                  </a:lnTo>
                  <a:lnTo>
                    <a:pt x="401154" y="381368"/>
                  </a:lnTo>
                  <a:lnTo>
                    <a:pt x="395770" y="364591"/>
                  </a:lnTo>
                  <a:lnTo>
                    <a:pt x="383870" y="348754"/>
                  </a:lnTo>
                  <a:lnTo>
                    <a:pt x="367957" y="337451"/>
                  </a:lnTo>
                  <a:lnTo>
                    <a:pt x="350735" y="332981"/>
                  </a:lnTo>
                  <a:lnTo>
                    <a:pt x="332308" y="334454"/>
                  </a:lnTo>
                  <a:lnTo>
                    <a:pt x="312826" y="340944"/>
                  </a:lnTo>
                  <a:lnTo>
                    <a:pt x="315658" y="334111"/>
                  </a:lnTo>
                  <a:lnTo>
                    <a:pt x="320713" y="313055"/>
                  </a:lnTo>
                  <a:lnTo>
                    <a:pt x="319036" y="293446"/>
                  </a:lnTo>
                  <a:lnTo>
                    <a:pt x="310908" y="276288"/>
                  </a:lnTo>
                  <a:lnTo>
                    <a:pt x="296595" y="262547"/>
                  </a:lnTo>
                  <a:lnTo>
                    <a:pt x="278396" y="254406"/>
                  </a:lnTo>
                  <a:lnTo>
                    <a:pt x="259308" y="253314"/>
                  </a:lnTo>
                  <a:lnTo>
                    <a:pt x="240461" y="259194"/>
                  </a:lnTo>
                  <a:lnTo>
                    <a:pt x="191566" y="303047"/>
                  </a:lnTo>
                  <a:lnTo>
                    <a:pt x="160451" y="334492"/>
                  </a:lnTo>
                  <a:lnTo>
                    <a:pt x="142544" y="375310"/>
                  </a:lnTo>
                  <a:lnTo>
                    <a:pt x="146392" y="396328"/>
                  </a:lnTo>
                  <a:lnTo>
                    <a:pt x="158750" y="415048"/>
                  </a:lnTo>
                  <a:lnTo>
                    <a:pt x="177584" y="427837"/>
                  </a:lnTo>
                  <a:lnTo>
                    <a:pt x="198856" y="431850"/>
                  </a:lnTo>
                  <a:lnTo>
                    <a:pt x="220484" y="427088"/>
                  </a:lnTo>
                  <a:lnTo>
                    <a:pt x="240372" y="413524"/>
                  </a:lnTo>
                  <a:lnTo>
                    <a:pt x="244348" y="409625"/>
                  </a:lnTo>
                  <a:lnTo>
                    <a:pt x="246900" y="404266"/>
                  </a:lnTo>
                  <a:lnTo>
                    <a:pt x="250126" y="399580"/>
                  </a:lnTo>
                  <a:lnTo>
                    <a:pt x="253580" y="403174"/>
                  </a:lnTo>
                  <a:lnTo>
                    <a:pt x="249720" y="426643"/>
                  </a:lnTo>
                  <a:lnTo>
                    <a:pt x="251574" y="446366"/>
                  </a:lnTo>
                  <a:lnTo>
                    <a:pt x="259346" y="462419"/>
                  </a:lnTo>
                  <a:lnTo>
                    <a:pt x="273253" y="474891"/>
                  </a:lnTo>
                  <a:lnTo>
                    <a:pt x="297675" y="484657"/>
                  </a:lnTo>
                  <a:lnTo>
                    <a:pt x="320001" y="482892"/>
                  </a:lnTo>
                  <a:lnTo>
                    <a:pt x="340766" y="471525"/>
                  </a:lnTo>
                  <a:lnTo>
                    <a:pt x="360476" y="452462"/>
                  </a:lnTo>
                  <a:lnTo>
                    <a:pt x="356260" y="470725"/>
                  </a:lnTo>
                  <a:lnTo>
                    <a:pt x="357352" y="498487"/>
                  </a:lnTo>
                  <a:lnTo>
                    <a:pt x="371297" y="521335"/>
                  </a:lnTo>
                  <a:lnTo>
                    <a:pt x="394195" y="535432"/>
                  </a:lnTo>
                  <a:lnTo>
                    <a:pt x="422198" y="536943"/>
                  </a:lnTo>
                  <a:lnTo>
                    <a:pt x="436067" y="532104"/>
                  </a:lnTo>
                  <a:lnTo>
                    <a:pt x="447789" y="524446"/>
                  </a:lnTo>
                  <a:lnTo>
                    <a:pt x="458025" y="514870"/>
                  </a:lnTo>
                  <a:lnTo>
                    <a:pt x="467410" y="504266"/>
                  </a:lnTo>
                  <a:lnTo>
                    <a:pt x="479907" y="478409"/>
                  </a:lnTo>
                  <a:close/>
                </a:path>
                <a:path w="960755" h="538479">
                  <a:moveTo>
                    <a:pt x="818019" y="375831"/>
                  </a:moveTo>
                  <a:lnTo>
                    <a:pt x="799884" y="334327"/>
                  </a:lnTo>
                  <a:lnTo>
                    <a:pt x="766051" y="300278"/>
                  </a:lnTo>
                  <a:lnTo>
                    <a:pt x="630212" y="164617"/>
                  </a:lnTo>
                  <a:lnTo>
                    <a:pt x="601383" y="150749"/>
                  </a:lnTo>
                  <a:lnTo>
                    <a:pt x="586790" y="154343"/>
                  </a:lnTo>
                  <a:lnTo>
                    <a:pt x="572312" y="164884"/>
                  </a:lnTo>
                  <a:lnTo>
                    <a:pt x="529793" y="207200"/>
                  </a:lnTo>
                  <a:lnTo>
                    <a:pt x="491744" y="231902"/>
                  </a:lnTo>
                  <a:lnTo>
                    <a:pt x="449516" y="240042"/>
                  </a:lnTo>
                  <a:lnTo>
                    <a:pt x="407644" y="231648"/>
                  </a:lnTo>
                  <a:lnTo>
                    <a:pt x="370649" y="206781"/>
                  </a:lnTo>
                  <a:lnTo>
                    <a:pt x="346151" y="169862"/>
                  </a:lnTo>
                  <a:lnTo>
                    <a:pt x="338112" y="127850"/>
                  </a:lnTo>
                  <a:lnTo>
                    <a:pt x="346544" y="85572"/>
                  </a:lnTo>
                  <a:lnTo>
                    <a:pt x="371500" y="47828"/>
                  </a:lnTo>
                  <a:lnTo>
                    <a:pt x="382625" y="36817"/>
                  </a:lnTo>
                  <a:lnTo>
                    <a:pt x="416902" y="4610"/>
                  </a:lnTo>
                  <a:lnTo>
                    <a:pt x="414464" y="711"/>
                  </a:lnTo>
                  <a:lnTo>
                    <a:pt x="409625" y="127"/>
                  </a:lnTo>
                  <a:lnTo>
                    <a:pt x="30607" y="165"/>
                  </a:lnTo>
                  <a:lnTo>
                    <a:pt x="17424" y="2146"/>
                  </a:lnTo>
                  <a:lnTo>
                    <a:pt x="7848" y="7962"/>
                  </a:lnTo>
                  <a:lnTo>
                    <a:pt x="2006" y="17538"/>
                  </a:lnTo>
                  <a:lnTo>
                    <a:pt x="0" y="30772"/>
                  </a:lnTo>
                  <a:lnTo>
                    <a:pt x="0" y="287286"/>
                  </a:lnTo>
                  <a:lnTo>
                    <a:pt x="31826" y="318909"/>
                  </a:lnTo>
                  <a:lnTo>
                    <a:pt x="58839" y="319265"/>
                  </a:lnTo>
                  <a:lnTo>
                    <a:pt x="72339" y="319138"/>
                  </a:lnTo>
                  <a:lnTo>
                    <a:pt x="92024" y="318300"/>
                  </a:lnTo>
                  <a:lnTo>
                    <a:pt x="99415" y="315353"/>
                  </a:lnTo>
                  <a:lnTo>
                    <a:pt x="123952" y="291439"/>
                  </a:lnTo>
                  <a:lnTo>
                    <a:pt x="183667" y="231851"/>
                  </a:lnTo>
                  <a:lnTo>
                    <a:pt x="223278" y="205244"/>
                  </a:lnTo>
                  <a:lnTo>
                    <a:pt x="266319" y="196697"/>
                  </a:lnTo>
                  <a:lnTo>
                    <a:pt x="308254" y="205270"/>
                  </a:lnTo>
                  <a:lnTo>
                    <a:pt x="344614" y="230022"/>
                  </a:lnTo>
                  <a:lnTo>
                    <a:pt x="370865" y="269989"/>
                  </a:lnTo>
                  <a:lnTo>
                    <a:pt x="373151" y="275450"/>
                  </a:lnTo>
                  <a:lnTo>
                    <a:pt x="378968" y="280962"/>
                  </a:lnTo>
                  <a:lnTo>
                    <a:pt x="422871" y="307835"/>
                  </a:lnTo>
                  <a:lnTo>
                    <a:pt x="448043" y="345440"/>
                  </a:lnTo>
                  <a:lnTo>
                    <a:pt x="451370" y="352183"/>
                  </a:lnTo>
                  <a:lnTo>
                    <a:pt x="455574" y="357517"/>
                  </a:lnTo>
                  <a:lnTo>
                    <a:pt x="460933" y="361734"/>
                  </a:lnTo>
                  <a:lnTo>
                    <a:pt x="467741" y="365086"/>
                  </a:lnTo>
                  <a:lnTo>
                    <a:pt x="500316" y="385432"/>
                  </a:lnTo>
                  <a:lnTo>
                    <a:pt x="523443" y="415074"/>
                  </a:lnTo>
                  <a:lnTo>
                    <a:pt x="535343" y="450697"/>
                  </a:lnTo>
                  <a:lnTo>
                    <a:pt x="534263" y="489013"/>
                  </a:lnTo>
                  <a:lnTo>
                    <a:pt x="531634" y="499287"/>
                  </a:lnTo>
                  <a:lnTo>
                    <a:pt x="528358" y="509435"/>
                  </a:lnTo>
                  <a:lnTo>
                    <a:pt x="521360" y="529666"/>
                  </a:lnTo>
                  <a:lnTo>
                    <a:pt x="536740" y="536181"/>
                  </a:lnTo>
                  <a:lnTo>
                    <a:pt x="581621" y="527862"/>
                  </a:lnTo>
                  <a:lnTo>
                    <a:pt x="604291" y="495554"/>
                  </a:lnTo>
                  <a:lnTo>
                    <a:pt x="605713" y="476326"/>
                  </a:lnTo>
                  <a:lnTo>
                    <a:pt x="601306" y="455282"/>
                  </a:lnTo>
                  <a:lnTo>
                    <a:pt x="620090" y="472528"/>
                  </a:lnTo>
                  <a:lnTo>
                    <a:pt x="640245" y="483082"/>
                  </a:lnTo>
                  <a:lnTo>
                    <a:pt x="662216" y="484759"/>
                  </a:lnTo>
                  <a:lnTo>
                    <a:pt x="686447" y="475386"/>
                  </a:lnTo>
                  <a:lnTo>
                    <a:pt x="700760" y="462965"/>
                  </a:lnTo>
                  <a:lnTo>
                    <a:pt x="708926" y="446811"/>
                  </a:lnTo>
                  <a:lnTo>
                    <a:pt x="711352" y="426377"/>
                  </a:lnTo>
                  <a:lnTo>
                    <a:pt x="708456" y="401104"/>
                  </a:lnTo>
                  <a:lnTo>
                    <a:pt x="713219" y="404456"/>
                  </a:lnTo>
                  <a:lnTo>
                    <a:pt x="716165" y="409663"/>
                  </a:lnTo>
                  <a:lnTo>
                    <a:pt x="720280" y="413689"/>
                  </a:lnTo>
                  <a:lnTo>
                    <a:pt x="739800" y="426999"/>
                  </a:lnTo>
                  <a:lnTo>
                    <a:pt x="761085" y="431825"/>
                  </a:lnTo>
                  <a:lnTo>
                    <a:pt x="782116" y="428155"/>
                  </a:lnTo>
                  <a:lnTo>
                    <a:pt x="800874" y="415963"/>
                  </a:lnTo>
                  <a:lnTo>
                    <a:pt x="813816" y="397179"/>
                  </a:lnTo>
                  <a:lnTo>
                    <a:pt x="818019" y="375831"/>
                  </a:lnTo>
                  <a:close/>
                </a:path>
                <a:path w="960755" h="538479">
                  <a:moveTo>
                    <a:pt x="960589" y="34391"/>
                  </a:moveTo>
                  <a:lnTo>
                    <a:pt x="926045" y="127"/>
                  </a:lnTo>
                  <a:lnTo>
                    <a:pt x="732523" y="101"/>
                  </a:lnTo>
                  <a:lnTo>
                    <a:pt x="546506" y="0"/>
                  </a:lnTo>
                  <a:lnTo>
                    <a:pt x="503872" y="7607"/>
                  </a:lnTo>
                  <a:lnTo>
                    <a:pt x="467753" y="30937"/>
                  </a:lnTo>
                  <a:lnTo>
                    <a:pt x="438721" y="59156"/>
                  </a:lnTo>
                  <a:lnTo>
                    <a:pt x="410464" y="88150"/>
                  </a:lnTo>
                  <a:lnTo>
                    <a:pt x="393814" y="128384"/>
                  </a:lnTo>
                  <a:lnTo>
                    <a:pt x="398221" y="149021"/>
                  </a:lnTo>
                  <a:lnTo>
                    <a:pt x="410933" y="167474"/>
                  </a:lnTo>
                  <a:lnTo>
                    <a:pt x="429412" y="179959"/>
                  </a:lnTo>
                  <a:lnTo>
                    <a:pt x="450024" y="184099"/>
                  </a:lnTo>
                  <a:lnTo>
                    <a:pt x="470916" y="179819"/>
                  </a:lnTo>
                  <a:lnTo>
                    <a:pt x="490258" y="167093"/>
                  </a:lnTo>
                  <a:lnTo>
                    <a:pt x="500481" y="157187"/>
                  </a:lnTo>
                  <a:lnTo>
                    <a:pt x="530669" y="126923"/>
                  </a:lnTo>
                  <a:lnTo>
                    <a:pt x="565099" y="102781"/>
                  </a:lnTo>
                  <a:lnTo>
                    <a:pt x="638136" y="103098"/>
                  </a:lnTo>
                  <a:lnTo>
                    <a:pt x="672541" y="127558"/>
                  </a:lnTo>
                  <a:lnTo>
                    <a:pt x="748042" y="201637"/>
                  </a:lnTo>
                  <a:lnTo>
                    <a:pt x="785291" y="239128"/>
                  </a:lnTo>
                  <a:lnTo>
                    <a:pt x="821347" y="277685"/>
                  </a:lnTo>
                  <a:lnTo>
                    <a:pt x="843838" y="298818"/>
                  </a:lnTo>
                  <a:lnTo>
                    <a:pt x="867981" y="313016"/>
                  </a:lnTo>
                  <a:lnTo>
                    <a:pt x="894765" y="320014"/>
                  </a:lnTo>
                  <a:lnTo>
                    <a:pt x="925207" y="319544"/>
                  </a:lnTo>
                  <a:lnTo>
                    <a:pt x="941070" y="316026"/>
                  </a:lnTo>
                  <a:lnTo>
                    <a:pt x="952080" y="309600"/>
                  </a:lnTo>
                  <a:lnTo>
                    <a:pt x="958507" y="299097"/>
                  </a:lnTo>
                  <a:lnTo>
                    <a:pt x="960589" y="283362"/>
                  </a:lnTo>
                  <a:lnTo>
                    <a:pt x="960589" y="34391"/>
                  </a:lnTo>
                  <a:close/>
                </a:path>
              </a:pathLst>
            </a:custGeom>
            <a:solidFill>
              <a:srgbClr val="E26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6">
              <a:extLst>
                <a:ext uri="{FF2B5EF4-FFF2-40B4-BE49-F238E27FC236}">
                  <a16:creationId xmlns:a16="http://schemas.microsoft.com/office/drawing/2014/main" id="{F191E433-DA48-9C2C-AACD-0247A69746F4}"/>
                </a:ext>
              </a:extLst>
            </p:cNvPr>
            <p:cNvSpPr/>
            <p:nvPr/>
          </p:nvSpPr>
          <p:spPr>
            <a:xfrm>
              <a:off x="2176462" y="5144788"/>
              <a:ext cx="394970" cy="365760"/>
            </a:xfrm>
            <a:custGeom>
              <a:avLst/>
              <a:gdLst/>
              <a:ahLst/>
              <a:cxnLst/>
              <a:rect l="l" t="t" r="r" b="b"/>
              <a:pathLst>
                <a:path w="394969" h="365760">
                  <a:moveTo>
                    <a:pt x="224650" y="309803"/>
                  </a:moveTo>
                  <a:lnTo>
                    <a:pt x="170586" y="309803"/>
                  </a:lnTo>
                  <a:lnTo>
                    <a:pt x="170586" y="365175"/>
                  </a:lnTo>
                  <a:lnTo>
                    <a:pt x="224650" y="365175"/>
                  </a:lnTo>
                  <a:lnTo>
                    <a:pt x="224650" y="309803"/>
                  </a:lnTo>
                  <a:close/>
                </a:path>
                <a:path w="394969" h="365760">
                  <a:moveTo>
                    <a:pt x="355727" y="194259"/>
                  </a:moveTo>
                  <a:lnTo>
                    <a:pt x="332549" y="196811"/>
                  </a:lnTo>
                  <a:lnTo>
                    <a:pt x="310261" y="195376"/>
                  </a:lnTo>
                  <a:lnTo>
                    <a:pt x="288734" y="190017"/>
                  </a:lnTo>
                  <a:lnTo>
                    <a:pt x="267868" y="180759"/>
                  </a:lnTo>
                  <a:lnTo>
                    <a:pt x="264655" y="179031"/>
                  </a:lnTo>
                  <a:lnTo>
                    <a:pt x="258419" y="180835"/>
                  </a:lnTo>
                  <a:lnTo>
                    <a:pt x="254495" y="182816"/>
                  </a:lnTo>
                  <a:lnTo>
                    <a:pt x="232206" y="191757"/>
                  </a:lnTo>
                  <a:lnTo>
                    <a:pt x="209537" y="196303"/>
                  </a:lnTo>
                  <a:lnTo>
                    <a:pt x="186423" y="196392"/>
                  </a:lnTo>
                  <a:lnTo>
                    <a:pt x="162864" y="191922"/>
                  </a:lnTo>
                  <a:lnTo>
                    <a:pt x="148793" y="189560"/>
                  </a:lnTo>
                  <a:lnTo>
                    <a:pt x="132143" y="188976"/>
                  </a:lnTo>
                  <a:lnTo>
                    <a:pt x="115443" y="189776"/>
                  </a:lnTo>
                  <a:lnTo>
                    <a:pt x="101180" y="191528"/>
                  </a:lnTo>
                  <a:lnTo>
                    <a:pt x="85890" y="193713"/>
                  </a:lnTo>
                  <a:lnTo>
                    <a:pt x="70459" y="195300"/>
                  </a:lnTo>
                  <a:lnTo>
                    <a:pt x="39166" y="198018"/>
                  </a:lnTo>
                  <a:lnTo>
                    <a:pt x="39166" y="365531"/>
                  </a:lnTo>
                  <a:lnTo>
                    <a:pt x="113474" y="365531"/>
                  </a:lnTo>
                  <a:lnTo>
                    <a:pt x="113487" y="287858"/>
                  </a:lnTo>
                  <a:lnTo>
                    <a:pt x="115468" y="272097"/>
                  </a:lnTo>
                  <a:lnTo>
                    <a:pt x="121602" y="261239"/>
                  </a:lnTo>
                  <a:lnTo>
                    <a:pt x="132257" y="254939"/>
                  </a:lnTo>
                  <a:lnTo>
                    <a:pt x="147815" y="252844"/>
                  </a:lnTo>
                  <a:lnTo>
                    <a:pt x="246862" y="252844"/>
                  </a:lnTo>
                  <a:lnTo>
                    <a:pt x="262559" y="254901"/>
                  </a:lnTo>
                  <a:lnTo>
                    <a:pt x="273291" y="261124"/>
                  </a:lnTo>
                  <a:lnTo>
                    <a:pt x="279463" y="271894"/>
                  </a:lnTo>
                  <a:lnTo>
                    <a:pt x="281470" y="287591"/>
                  </a:lnTo>
                  <a:lnTo>
                    <a:pt x="281470" y="365099"/>
                  </a:lnTo>
                  <a:lnTo>
                    <a:pt x="355727" y="365099"/>
                  </a:lnTo>
                  <a:lnTo>
                    <a:pt x="355727" y="194259"/>
                  </a:lnTo>
                  <a:close/>
                </a:path>
                <a:path w="394969" h="365760">
                  <a:moveTo>
                    <a:pt x="394944" y="69227"/>
                  </a:moveTo>
                  <a:lnTo>
                    <a:pt x="386346" y="50292"/>
                  </a:lnTo>
                  <a:lnTo>
                    <a:pt x="367372" y="27749"/>
                  </a:lnTo>
                  <a:lnTo>
                    <a:pt x="345020" y="8636"/>
                  </a:lnTo>
                  <a:lnTo>
                    <a:pt x="326275" y="0"/>
                  </a:lnTo>
                  <a:lnTo>
                    <a:pt x="72821" y="0"/>
                  </a:lnTo>
                  <a:lnTo>
                    <a:pt x="52273" y="7772"/>
                  </a:lnTo>
                  <a:lnTo>
                    <a:pt x="28613" y="26492"/>
                  </a:lnTo>
                  <a:lnTo>
                    <a:pt x="8864" y="49364"/>
                  </a:lnTo>
                  <a:lnTo>
                    <a:pt x="0" y="69583"/>
                  </a:lnTo>
                  <a:lnTo>
                    <a:pt x="3175" y="94602"/>
                  </a:lnTo>
                  <a:lnTo>
                    <a:pt x="13855" y="114630"/>
                  </a:lnTo>
                  <a:lnTo>
                    <a:pt x="30988" y="129895"/>
                  </a:lnTo>
                  <a:lnTo>
                    <a:pt x="53594" y="139166"/>
                  </a:lnTo>
                  <a:lnTo>
                    <a:pt x="75590" y="140144"/>
                  </a:lnTo>
                  <a:lnTo>
                    <a:pt x="96227" y="133388"/>
                  </a:lnTo>
                  <a:lnTo>
                    <a:pt x="113804" y="119811"/>
                  </a:lnTo>
                  <a:lnTo>
                    <a:pt x="126593" y="100330"/>
                  </a:lnTo>
                  <a:lnTo>
                    <a:pt x="132486" y="87579"/>
                  </a:lnTo>
                  <a:lnTo>
                    <a:pt x="142938" y="110147"/>
                  </a:lnTo>
                  <a:lnTo>
                    <a:pt x="157607" y="126847"/>
                  </a:lnTo>
                  <a:lnTo>
                    <a:pt x="175818" y="137274"/>
                  </a:lnTo>
                  <a:lnTo>
                    <a:pt x="196913" y="141008"/>
                  </a:lnTo>
                  <a:lnTo>
                    <a:pt x="218059" y="137744"/>
                  </a:lnTo>
                  <a:lnTo>
                    <a:pt x="236385" y="127609"/>
                  </a:lnTo>
                  <a:lnTo>
                    <a:pt x="251498" y="110744"/>
                  </a:lnTo>
                  <a:lnTo>
                    <a:pt x="262991" y="87350"/>
                  </a:lnTo>
                  <a:lnTo>
                    <a:pt x="266065" y="94754"/>
                  </a:lnTo>
                  <a:lnTo>
                    <a:pt x="299631" y="133781"/>
                  </a:lnTo>
                  <a:lnTo>
                    <a:pt x="319036" y="140233"/>
                  </a:lnTo>
                  <a:lnTo>
                    <a:pt x="338836" y="139941"/>
                  </a:lnTo>
                  <a:lnTo>
                    <a:pt x="362864" y="130594"/>
                  </a:lnTo>
                  <a:lnTo>
                    <a:pt x="381076" y="114617"/>
                  </a:lnTo>
                  <a:lnTo>
                    <a:pt x="392201" y="93624"/>
                  </a:lnTo>
                  <a:lnTo>
                    <a:pt x="394944" y="69227"/>
                  </a:lnTo>
                  <a:close/>
                </a:path>
              </a:pathLst>
            </a:custGeom>
            <a:solidFill>
              <a:srgbClr val="E26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A3F313FC-1BFA-34E9-2D61-D36418D2D8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9909" y="6393399"/>
            <a:ext cx="1071630" cy="93767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08E4359B-5133-0EE2-017C-13E6017C1A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9895" y="8145640"/>
            <a:ext cx="1111659" cy="1111659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9131D49-F646-4452-D75D-E4B6AE93A6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899650" y="4587875"/>
            <a:ext cx="1219200" cy="12192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9211E8E5-72B4-BCEC-39EC-FC8785C557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902957" y="6326647"/>
            <a:ext cx="1266825" cy="13335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5B409167-8CEC-BC2E-520C-5CD670BEED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930198" y="8145640"/>
            <a:ext cx="1143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1607"/>
            <a:ext cx="5384787" cy="759465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577967" y="10289098"/>
            <a:ext cx="170180" cy="289560"/>
          </a:xfrm>
          <a:custGeom>
            <a:avLst/>
            <a:gdLst/>
            <a:ahLst/>
            <a:cxnLst/>
            <a:rect l="l" t="t" r="r" b="b"/>
            <a:pathLst>
              <a:path w="170179" h="289559">
                <a:moveTo>
                  <a:pt x="96531" y="0"/>
                </a:moveTo>
                <a:lnTo>
                  <a:pt x="59365" y="5754"/>
                </a:lnTo>
                <a:lnTo>
                  <a:pt x="30738" y="21691"/>
                </a:lnTo>
                <a:lnTo>
                  <a:pt x="12330" y="45821"/>
                </a:lnTo>
                <a:lnTo>
                  <a:pt x="5821" y="76154"/>
                </a:lnTo>
                <a:lnTo>
                  <a:pt x="10957" y="102967"/>
                </a:lnTo>
                <a:lnTo>
                  <a:pt x="25690" y="124632"/>
                </a:lnTo>
                <a:lnTo>
                  <a:pt x="49006" y="141926"/>
                </a:lnTo>
                <a:lnTo>
                  <a:pt x="79892" y="155628"/>
                </a:lnTo>
                <a:lnTo>
                  <a:pt x="104123" y="166800"/>
                </a:lnTo>
                <a:lnTo>
                  <a:pt x="120514" y="179142"/>
                </a:lnTo>
                <a:lnTo>
                  <a:pt x="129806" y="193669"/>
                </a:lnTo>
                <a:lnTo>
                  <a:pt x="132739" y="211396"/>
                </a:lnTo>
                <a:lnTo>
                  <a:pt x="128779" y="230809"/>
                </a:lnTo>
                <a:lnTo>
                  <a:pt x="117289" y="245932"/>
                </a:lnTo>
                <a:lnTo>
                  <a:pt x="98857" y="255750"/>
                </a:lnTo>
                <a:lnTo>
                  <a:pt x="74071" y="259248"/>
                </a:lnTo>
                <a:lnTo>
                  <a:pt x="55674" y="257791"/>
                </a:lnTo>
                <a:lnTo>
                  <a:pt x="38332" y="253837"/>
                </a:lnTo>
                <a:lnTo>
                  <a:pt x="22630" y="248010"/>
                </a:lnTo>
                <a:lnTo>
                  <a:pt x="9151" y="240935"/>
                </a:lnTo>
                <a:lnTo>
                  <a:pt x="0" y="271311"/>
                </a:lnTo>
                <a:lnTo>
                  <a:pt x="13696" y="278321"/>
                </a:lnTo>
                <a:lnTo>
                  <a:pt x="31256" y="284004"/>
                </a:lnTo>
                <a:lnTo>
                  <a:pt x="51081" y="287814"/>
                </a:lnTo>
                <a:lnTo>
                  <a:pt x="71568" y="289205"/>
                </a:lnTo>
                <a:lnTo>
                  <a:pt x="114826" y="282677"/>
                </a:lnTo>
                <a:lnTo>
                  <a:pt x="145483" y="265069"/>
                </a:lnTo>
                <a:lnTo>
                  <a:pt x="163734" y="239346"/>
                </a:lnTo>
                <a:lnTo>
                  <a:pt x="169774" y="208475"/>
                </a:lnTo>
                <a:lnTo>
                  <a:pt x="165262" y="180798"/>
                </a:lnTo>
                <a:lnTo>
                  <a:pt x="151776" y="158699"/>
                </a:lnTo>
                <a:lnTo>
                  <a:pt x="129395" y="140891"/>
                </a:lnTo>
                <a:lnTo>
                  <a:pt x="98195" y="126090"/>
                </a:lnTo>
                <a:lnTo>
                  <a:pt x="73161" y="115002"/>
                </a:lnTo>
                <a:lnTo>
                  <a:pt x="55808" y="103252"/>
                </a:lnTo>
                <a:lnTo>
                  <a:pt x="45709" y="89395"/>
                </a:lnTo>
                <a:lnTo>
                  <a:pt x="42438" y="71987"/>
                </a:lnTo>
                <a:lnTo>
                  <a:pt x="45312" y="57346"/>
                </a:lnTo>
                <a:lnTo>
                  <a:pt x="54506" y="43799"/>
                </a:lnTo>
                <a:lnTo>
                  <a:pt x="70877" y="33841"/>
                </a:lnTo>
                <a:lnTo>
                  <a:pt x="95285" y="29967"/>
                </a:lnTo>
                <a:lnTo>
                  <a:pt x="113028" y="31346"/>
                </a:lnTo>
                <a:lnTo>
                  <a:pt x="128003" y="34752"/>
                </a:lnTo>
                <a:lnTo>
                  <a:pt x="139936" y="39094"/>
                </a:lnTo>
                <a:lnTo>
                  <a:pt x="148550" y="43276"/>
                </a:lnTo>
                <a:lnTo>
                  <a:pt x="158539" y="13737"/>
                </a:lnTo>
                <a:lnTo>
                  <a:pt x="147624" y="8605"/>
                </a:lnTo>
                <a:lnTo>
                  <a:pt x="133625" y="4214"/>
                </a:lnTo>
                <a:lnTo>
                  <a:pt x="116581" y="1151"/>
                </a:lnTo>
                <a:lnTo>
                  <a:pt x="96531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94743" y="10372737"/>
            <a:ext cx="171439" cy="20598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010695" y="10368158"/>
            <a:ext cx="546100" cy="210185"/>
            <a:chOff x="4010695" y="10368158"/>
            <a:chExt cx="546100" cy="21018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10695" y="10368584"/>
              <a:ext cx="158948" cy="20972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94604" y="10368584"/>
              <a:ext cx="158948" cy="20972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78514" y="10368158"/>
              <a:ext cx="177680" cy="21014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4587377" y="10368163"/>
            <a:ext cx="297180" cy="210185"/>
            <a:chOff x="4587377" y="10368163"/>
            <a:chExt cx="297180" cy="21018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52145" y="10368163"/>
              <a:ext cx="131912" cy="2101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87377" y="10368163"/>
              <a:ext cx="131912" cy="21014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971424" y="10293991"/>
            <a:ext cx="561340" cy="285115"/>
            <a:chOff x="4971424" y="10293991"/>
            <a:chExt cx="561340" cy="285115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71424" y="10293991"/>
              <a:ext cx="371164" cy="2843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72112" y="10368159"/>
              <a:ext cx="160623" cy="210559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5586815" y="10368164"/>
            <a:ext cx="289560" cy="206375"/>
          </a:xfrm>
          <a:custGeom>
            <a:avLst/>
            <a:gdLst/>
            <a:ahLst/>
            <a:cxnLst/>
            <a:rect l="l" t="t" r="r" b="b"/>
            <a:pathLst>
              <a:path w="289560" h="206375">
                <a:moveTo>
                  <a:pt x="223040" y="0"/>
                </a:moveTo>
                <a:lnTo>
                  <a:pt x="178518" y="14146"/>
                </a:lnTo>
                <a:lnTo>
                  <a:pt x="156047" y="40365"/>
                </a:lnTo>
                <a:lnTo>
                  <a:pt x="155209" y="40365"/>
                </a:lnTo>
                <a:lnTo>
                  <a:pt x="146481" y="24052"/>
                </a:lnTo>
                <a:lnTo>
                  <a:pt x="133732" y="11288"/>
                </a:lnTo>
                <a:lnTo>
                  <a:pt x="117472" y="2971"/>
                </a:lnTo>
                <a:lnTo>
                  <a:pt x="98206" y="0"/>
                </a:lnTo>
                <a:lnTo>
                  <a:pt x="75859" y="3095"/>
                </a:lnTo>
                <a:lnTo>
                  <a:pt x="58309" y="11339"/>
                </a:lnTo>
                <a:lnTo>
                  <a:pt x="44894" y="23173"/>
                </a:lnTo>
                <a:lnTo>
                  <a:pt x="34951" y="37035"/>
                </a:lnTo>
                <a:lnTo>
                  <a:pt x="33705" y="37035"/>
                </a:lnTo>
                <a:lnTo>
                  <a:pt x="32040" y="4575"/>
                </a:lnTo>
                <a:lnTo>
                  <a:pt x="0" y="4575"/>
                </a:lnTo>
                <a:lnTo>
                  <a:pt x="785" y="17191"/>
                </a:lnTo>
                <a:lnTo>
                  <a:pt x="1299" y="30272"/>
                </a:lnTo>
                <a:lnTo>
                  <a:pt x="1664" y="59087"/>
                </a:lnTo>
                <a:lnTo>
                  <a:pt x="1664" y="205972"/>
                </a:lnTo>
                <a:lnTo>
                  <a:pt x="37454" y="205972"/>
                </a:lnTo>
                <a:lnTo>
                  <a:pt x="37454" y="78227"/>
                </a:lnTo>
                <a:lnTo>
                  <a:pt x="38281" y="71987"/>
                </a:lnTo>
                <a:lnTo>
                  <a:pt x="69799" y="33104"/>
                </a:lnTo>
                <a:lnTo>
                  <a:pt x="85725" y="29957"/>
                </a:lnTo>
                <a:lnTo>
                  <a:pt x="104049" y="34099"/>
                </a:lnTo>
                <a:lnTo>
                  <a:pt x="117187" y="45616"/>
                </a:lnTo>
                <a:lnTo>
                  <a:pt x="125098" y="63140"/>
                </a:lnTo>
                <a:lnTo>
                  <a:pt x="127744" y="85306"/>
                </a:lnTo>
                <a:lnTo>
                  <a:pt x="127744" y="205972"/>
                </a:lnTo>
                <a:lnTo>
                  <a:pt x="163534" y="205972"/>
                </a:lnTo>
                <a:lnTo>
                  <a:pt x="163534" y="74898"/>
                </a:lnTo>
                <a:lnTo>
                  <a:pt x="164780" y="68238"/>
                </a:lnTo>
                <a:lnTo>
                  <a:pt x="195059" y="32643"/>
                </a:lnTo>
                <a:lnTo>
                  <a:pt x="209721" y="29957"/>
                </a:lnTo>
                <a:lnTo>
                  <a:pt x="229014" y="34203"/>
                </a:lnTo>
                <a:lnTo>
                  <a:pt x="242649" y="46448"/>
                </a:lnTo>
                <a:lnTo>
                  <a:pt x="250744" y="65950"/>
                </a:lnTo>
                <a:lnTo>
                  <a:pt x="253416" y="91965"/>
                </a:lnTo>
                <a:lnTo>
                  <a:pt x="253416" y="205972"/>
                </a:lnTo>
                <a:lnTo>
                  <a:pt x="289205" y="205972"/>
                </a:lnTo>
                <a:lnTo>
                  <a:pt x="289205" y="87379"/>
                </a:lnTo>
                <a:lnTo>
                  <a:pt x="282611" y="44235"/>
                </a:lnTo>
                <a:lnTo>
                  <a:pt x="266108" y="17475"/>
                </a:lnTo>
                <a:lnTo>
                  <a:pt x="244612" y="3822"/>
                </a:lnTo>
                <a:lnTo>
                  <a:pt x="223040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10024" y="9853879"/>
            <a:ext cx="1897466" cy="726266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2410506" y="0"/>
            <a:ext cx="7693659" cy="7632700"/>
          </a:xfrm>
          <a:custGeom>
            <a:avLst/>
            <a:gdLst/>
            <a:ahLst/>
            <a:cxnLst/>
            <a:rect l="l" t="t" r="r" b="b"/>
            <a:pathLst>
              <a:path w="7693659" h="7632700">
                <a:moveTo>
                  <a:pt x="7693594" y="0"/>
                </a:moveTo>
                <a:lnTo>
                  <a:pt x="0" y="0"/>
                </a:lnTo>
                <a:lnTo>
                  <a:pt x="505" y="24956"/>
                </a:lnTo>
                <a:lnTo>
                  <a:pt x="2327" y="89143"/>
                </a:lnTo>
                <a:lnTo>
                  <a:pt x="4664" y="153200"/>
                </a:lnTo>
                <a:lnTo>
                  <a:pt x="7515" y="217124"/>
                </a:lnTo>
                <a:lnTo>
                  <a:pt x="10878" y="280914"/>
                </a:lnTo>
                <a:lnTo>
                  <a:pt x="14750" y="344567"/>
                </a:lnTo>
                <a:lnTo>
                  <a:pt x="19131" y="408082"/>
                </a:lnTo>
                <a:lnTo>
                  <a:pt x="24017" y="471456"/>
                </a:lnTo>
                <a:lnTo>
                  <a:pt x="29408" y="534688"/>
                </a:lnTo>
                <a:lnTo>
                  <a:pt x="35300" y="597776"/>
                </a:lnTo>
                <a:lnTo>
                  <a:pt x="41692" y="660717"/>
                </a:lnTo>
                <a:lnTo>
                  <a:pt x="48581" y="723510"/>
                </a:lnTo>
                <a:lnTo>
                  <a:pt x="55967" y="786152"/>
                </a:lnTo>
                <a:lnTo>
                  <a:pt x="63846" y="848642"/>
                </a:lnTo>
                <a:lnTo>
                  <a:pt x="72217" y="910977"/>
                </a:lnTo>
                <a:lnTo>
                  <a:pt x="81078" y="973156"/>
                </a:lnTo>
                <a:lnTo>
                  <a:pt x="90426" y="1035176"/>
                </a:lnTo>
                <a:lnTo>
                  <a:pt x="100261" y="1097036"/>
                </a:lnTo>
                <a:lnTo>
                  <a:pt x="110579" y="1158733"/>
                </a:lnTo>
                <a:lnTo>
                  <a:pt x="121379" y="1220265"/>
                </a:lnTo>
                <a:lnTo>
                  <a:pt x="132658" y="1281632"/>
                </a:lnTo>
                <a:lnTo>
                  <a:pt x="144416" y="1342829"/>
                </a:lnTo>
                <a:lnTo>
                  <a:pt x="156649" y="1403856"/>
                </a:lnTo>
                <a:lnTo>
                  <a:pt x="169355" y="1464711"/>
                </a:lnTo>
                <a:lnTo>
                  <a:pt x="182534" y="1525391"/>
                </a:lnTo>
                <a:lnTo>
                  <a:pt x="196182" y="1585894"/>
                </a:lnTo>
                <a:lnTo>
                  <a:pt x="210298" y="1646219"/>
                </a:lnTo>
                <a:lnTo>
                  <a:pt x="224879" y="1706363"/>
                </a:lnTo>
                <a:lnTo>
                  <a:pt x="239925" y="1766325"/>
                </a:lnTo>
                <a:lnTo>
                  <a:pt x="255432" y="1826102"/>
                </a:lnTo>
                <a:lnTo>
                  <a:pt x="271398" y="1885692"/>
                </a:lnTo>
                <a:lnTo>
                  <a:pt x="287822" y="1945094"/>
                </a:lnTo>
                <a:lnTo>
                  <a:pt x="304702" y="2004305"/>
                </a:lnTo>
                <a:lnTo>
                  <a:pt x="322036" y="2063323"/>
                </a:lnTo>
                <a:lnTo>
                  <a:pt x="339821" y="2122147"/>
                </a:lnTo>
                <a:lnTo>
                  <a:pt x="358055" y="2180774"/>
                </a:lnTo>
                <a:lnTo>
                  <a:pt x="376738" y="2239203"/>
                </a:lnTo>
                <a:lnTo>
                  <a:pt x="395866" y="2297431"/>
                </a:lnTo>
                <a:lnTo>
                  <a:pt x="415437" y="2355456"/>
                </a:lnTo>
                <a:lnTo>
                  <a:pt x="435450" y="2413277"/>
                </a:lnTo>
                <a:lnTo>
                  <a:pt x="455903" y="2470890"/>
                </a:lnTo>
                <a:lnTo>
                  <a:pt x="476793" y="2528296"/>
                </a:lnTo>
                <a:lnTo>
                  <a:pt x="498119" y="2585490"/>
                </a:lnTo>
                <a:lnTo>
                  <a:pt x="519878" y="2642472"/>
                </a:lnTo>
                <a:lnTo>
                  <a:pt x="542069" y="2699239"/>
                </a:lnTo>
                <a:lnTo>
                  <a:pt x="564690" y="2755789"/>
                </a:lnTo>
                <a:lnTo>
                  <a:pt x="587738" y="2812121"/>
                </a:lnTo>
                <a:lnTo>
                  <a:pt x="611212" y="2868231"/>
                </a:lnTo>
                <a:lnTo>
                  <a:pt x="635109" y="2924119"/>
                </a:lnTo>
                <a:lnTo>
                  <a:pt x="659427" y="2979783"/>
                </a:lnTo>
                <a:lnTo>
                  <a:pt x="684165" y="3035219"/>
                </a:lnTo>
                <a:lnTo>
                  <a:pt x="709321" y="3090427"/>
                </a:lnTo>
                <a:lnTo>
                  <a:pt x="734892" y="3145404"/>
                </a:lnTo>
                <a:lnTo>
                  <a:pt x="760877" y="3200148"/>
                </a:lnTo>
                <a:lnTo>
                  <a:pt x="787273" y="3254658"/>
                </a:lnTo>
                <a:lnTo>
                  <a:pt x="814078" y="3308930"/>
                </a:lnTo>
                <a:lnTo>
                  <a:pt x="841291" y="3362964"/>
                </a:lnTo>
                <a:lnTo>
                  <a:pt x="868910" y="3416757"/>
                </a:lnTo>
                <a:lnTo>
                  <a:pt x="896932" y="3470307"/>
                </a:lnTo>
                <a:lnTo>
                  <a:pt x="925355" y="3523612"/>
                </a:lnTo>
                <a:lnTo>
                  <a:pt x="954178" y="3576671"/>
                </a:lnTo>
                <a:lnTo>
                  <a:pt x="983398" y="3629480"/>
                </a:lnTo>
                <a:lnTo>
                  <a:pt x="1013013" y="3682039"/>
                </a:lnTo>
                <a:lnTo>
                  <a:pt x="1043022" y="3734345"/>
                </a:lnTo>
                <a:lnTo>
                  <a:pt x="1073423" y="3786396"/>
                </a:lnTo>
                <a:lnTo>
                  <a:pt x="1104212" y="3838190"/>
                </a:lnTo>
                <a:lnTo>
                  <a:pt x="1135390" y="3889725"/>
                </a:lnTo>
                <a:lnTo>
                  <a:pt x="1166952" y="3941000"/>
                </a:lnTo>
                <a:lnTo>
                  <a:pt x="1198898" y="3992011"/>
                </a:lnTo>
                <a:lnTo>
                  <a:pt x="1231225" y="4042757"/>
                </a:lnTo>
                <a:lnTo>
                  <a:pt x="1263932" y="4093237"/>
                </a:lnTo>
                <a:lnTo>
                  <a:pt x="1297016" y="4143448"/>
                </a:lnTo>
                <a:lnTo>
                  <a:pt x="1330475" y="4193387"/>
                </a:lnTo>
                <a:lnTo>
                  <a:pt x="1364308" y="4243054"/>
                </a:lnTo>
                <a:lnTo>
                  <a:pt x="1398512" y="4292446"/>
                </a:lnTo>
                <a:lnTo>
                  <a:pt x="1433085" y="4341561"/>
                </a:lnTo>
                <a:lnTo>
                  <a:pt x="1468026" y="4390397"/>
                </a:lnTo>
                <a:lnTo>
                  <a:pt x="1503332" y="4438952"/>
                </a:lnTo>
                <a:lnTo>
                  <a:pt x="1539001" y="4487224"/>
                </a:lnTo>
                <a:lnTo>
                  <a:pt x="1575031" y="4535211"/>
                </a:lnTo>
                <a:lnTo>
                  <a:pt x="1611421" y="4582910"/>
                </a:lnTo>
                <a:lnTo>
                  <a:pt x="1648168" y="4630321"/>
                </a:lnTo>
                <a:lnTo>
                  <a:pt x="1685270" y="4677441"/>
                </a:lnTo>
                <a:lnTo>
                  <a:pt x="1722726" y="4724268"/>
                </a:lnTo>
                <a:lnTo>
                  <a:pt x="1760532" y="4770800"/>
                </a:lnTo>
                <a:lnTo>
                  <a:pt x="1798688" y="4817035"/>
                </a:lnTo>
                <a:lnTo>
                  <a:pt x="1837192" y="4862971"/>
                </a:lnTo>
                <a:lnTo>
                  <a:pt x="1876040" y="4908605"/>
                </a:lnTo>
                <a:lnTo>
                  <a:pt x="1915232" y="4953937"/>
                </a:lnTo>
                <a:lnTo>
                  <a:pt x="1954765" y="4998964"/>
                </a:lnTo>
                <a:lnTo>
                  <a:pt x="1994637" y="5043683"/>
                </a:lnTo>
                <a:lnTo>
                  <a:pt x="2034846" y="5088094"/>
                </a:lnTo>
                <a:lnTo>
                  <a:pt x="2075390" y="5132193"/>
                </a:lnTo>
                <a:lnTo>
                  <a:pt x="2116268" y="5175979"/>
                </a:lnTo>
                <a:lnTo>
                  <a:pt x="2157477" y="5219450"/>
                </a:lnTo>
                <a:lnTo>
                  <a:pt x="2199015" y="5262604"/>
                </a:lnTo>
                <a:lnTo>
                  <a:pt x="2240880" y="5305439"/>
                </a:lnTo>
                <a:lnTo>
                  <a:pt x="2283070" y="5347953"/>
                </a:lnTo>
                <a:lnTo>
                  <a:pt x="2325584" y="5390144"/>
                </a:lnTo>
                <a:lnTo>
                  <a:pt x="2368418" y="5432009"/>
                </a:lnTo>
                <a:lnTo>
                  <a:pt x="2411572" y="5473548"/>
                </a:lnTo>
                <a:lnTo>
                  <a:pt x="2455042" y="5514757"/>
                </a:lnTo>
                <a:lnTo>
                  <a:pt x="2498828" y="5555635"/>
                </a:lnTo>
                <a:lnTo>
                  <a:pt x="2542927" y="5596180"/>
                </a:lnTo>
                <a:lnTo>
                  <a:pt x="2587337" y="5636389"/>
                </a:lnTo>
                <a:lnTo>
                  <a:pt x="2632056" y="5676262"/>
                </a:lnTo>
                <a:lnTo>
                  <a:pt x="2677083" y="5715795"/>
                </a:lnTo>
                <a:lnTo>
                  <a:pt x="2722414" y="5754987"/>
                </a:lnTo>
                <a:lnTo>
                  <a:pt x="2768048" y="5793836"/>
                </a:lnTo>
                <a:lnTo>
                  <a:pt x="2813984" y="5832340"/>
                </a:lnTo>
                <a:lnTo>
                  <a:pt x="2860218" y="5870496"/>
                </a:lnTo>
                <a:lnTo>
                  <a:pt x="2906750" y="5908303"/>
                </a:lnTo>
                <a:lnTo>
                  <a:pt x="2953576" y="5945759"/>
                </a:lnTo>
                <a:lnTo>
                  <a:pt x="3000696" y="5982862"/>
                </a:lnTo>
                <a:lnTo>
                  <a:pt x="3048106" y="6019609"/>
                </a:lnTo>
                <a:lnTo>
                  <a:pt x="3095806" y="6055999"/>
                </a:lnTo>
                <a:lnTo>
                  <a:pt x="3143792" y="6092030"/>
                </a:lnTo>
                <a:lnTo>
                  <a:pt x="3192064" y="6127699"/>
                </a:lnTo>
                <a:lnTo>
                  <a:pt x="3240618" y="6163006"/>
                </a:lnTo>
                <a:lnTo>
                  <a:pt x="3289454" y="6197947"/>
                </a:lnTo>
                <a:lnTo>
                  <a:pt x="3338568" y="6232520"/>
                </a:lnTo>
                <a:lnTo>
                  <a:pt x="3387960" y="6266725"/>
                </a:lnTo>
                <a:lnTo>
                  <a:pt x="3437626" y="6300558"/>
                </a:lnTo>
                <a:lnTo>
                  <a:pt x="3487566" y="6334017"/>
                </a:lnTo>
                <a:lnTo>
                  <a:pt x="3537776" y="6367102"/>
                </a:lnTo>
                <a:lnTo>
                  <a:pt x="3588255" y="6399809"/>
                </a:lnTo>
                <a:lnTo>
                  <a:pt x="3639001" y="6432136"/>
                </a:lnTo>
                <a:lnTo>
                  <a:pt x="3690012" y="6464083"/>
                </a:lnTo>
                <a:lnTo>
                  <a:pt x="3741286" y="6495645"/>
                </a:lnTo>
                <a:lnTo>
                  <a:pt x="3792821" y="6526823"/>
                </a:lnTo>
                <a:lnTo>
                  <a:pt x="3844615" y="6557613"/>
                </a:lnTo>
                <a:lnTo>
                  <a:pt x="3896666" y="6588014"/>
                </a:lnTo>
                <a:lnTo>
                  <a:pt x="3948971" y="6618023"/>
                </a:lnTo>
                <a:lnTo>
                  <a:pt x="4001529" y="6647639"/>
                </a:lnTo>
                <a:lnTo>
                  <a:pt x="4054339" y="6676860"/>
                </a:lnTo>
                <a:lnTo>
                  <a:pt x="4107397" y="6705683"/>
                </a:lnTo>
                <a:lnTo>
                  <a:pt x="4160702" y="6734106"/>
                </a:lnTo>
                <a:lnTo>
                  <a:pt x="4268044" y="6789747"/>
                </a:lnTo>
                <a:lnTo>
                  <a:pt x="4376350" y="6843766"/>
                </a:lnTo>
                <a:lnTo>
                  <a:pt x="4485603" y="6896148"/>
                </a:lnTo>
                <a:lnTo>
                  <a:pt x="4595787" y="6946875"/>
                </a:lnTo>
                <a:lnTo>
                  <a:pt x="4706886" y="6995932"/>
                </a:lnTo>
                <a:lnTo>
                  <a:pt x="4818884" y="7043304"/>
                </a:lnTo>
                <a:lnTo>
                  <a:pt x="4931766" y="7088973"/>
                </a:lnTo>
                <a:lnTo>
                  <a:pt x="5045514" y="7132924"/>
                </a:lnTo>
                <a:lnTo>
                  <a:pt x="5160113" y="7175140"/>
                </a:lnTo>
                <a:lnTo>
                  <a:pt x="5275547" y="7215607"/>
                </a:lnTo>
                <a:lnTo>
                  <a:pt x="5391799" y="7254307"/>
                </a:lnTo>
                <a:lnTo>
                  <a:pt x="5508855" y="7291224"/>
                </a:lnTo>
                <a:lnTo>
                  <a:pt x="5626697" y="7326343"/>
                </a:lnTo>
                <a:lnTo>
                  <a:pt x="5745309" y="7359648"/>
                </a:lnTo>
                <a:lnTo>
                  <a:pt x="5864676" y="7391121"/>
                </a:lnTo>
                <a:lnTo>
                  <a:pt x="5984781" y="7420749"/>
                </a:lnTo>
                <a:lnTo>
                  <a:pt x="6105609" y="7448513"/>
                </a:lnTo>
                <a:lnTo>
                  <a:pt x="6227143" y="7474398"/>
                </a:lnTo>
                <a:lnTo>
                  <a:pt x="6349367" y="7498389"/>
                </a:lnTo>
                <a:lnTo>
                  <a:pt x="6472266" y="7520469"/>
                </a:lnTo>
                <a:lnTo>
                  <a:pt x="6595823" y="7540622"/>
                </a:lnTo>
                <a:lnTo>
                  <a:pt x="6720021" y="7558831"/>
                </a:lnTo>
                <a:lnTo>
                  <a:pt x="6844846" y="7575082"/>
                </a:lnTo>
                <a:lnTo>
                  <a:pt x="6970281" y="7589357"/>
                </a:lnTo>
                <a:lnTo>
                  <a:pt x="7096309" y="7601641"/>
                </a:lnTo>
                <a:lnTo>
                  <a:pt x="7222916" y="7611918"/>
                </a:lnTo>
                <a:lnTo>
                  <a:pt x="7350084" y="7620172"/>
                </a:lnTo>
                <a:lnTo>
                  <a:pt x="7477798" y="7626386"/>
                </a:lnTo>
                <a:lnTo>
                  <a:pt x="7606041" y="7630544"/>
                </a:lnTo>
                <a:lnTo>
                  <a:pt x="7693594" y="7632130"/>
                </a:lnTo>
                <a:lnTo>
                  <a:pt x="7693594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8806690"/>
            <a:ext cx="1059180" cy="2167890"/>
          </a:xfrm>
          <a:custGeom>
            <a:avLst/>
            <a:gdLst/>
            <a:ahLst/>
            <a:cxnLst/>
            <a:rect l="l" t="t" r="r" b="b"/>
            <a:pathLst>
              <a:path w="1059180" h="2167890">
                <a:moveTo>
                  <a:pt x="0" y="0"/>
                </a:moveTo>
                <a:lnTo>
                  <a:pt x="0" y="2167705"/>
                </a:lnTo>
                <a:lnTo>
                  <a:pt x="22968" y="2167202"/>
                </a:lnTo>
                <a:lnTo>
                  <a:pt x="70730" y="2164062"/>
                </a:lnTo>
                <a:lnTo>
                  <a:pt x="117907" y="2158882"/>
                </a:lnTo>
                <a:lnTo>
                  <a:pt x="164455" y="2151706"/>
                </a:lnTo>
                <a:lnTo>
                  <a:pt x="210329" y="2142579"/>
                </a:lnTo>
                <a:lnTo>
                  <a:pt x="255486" y="2131544"/>
                </a:lnTo>
                <a:lnTo>
                  <a:pt x="299882" y="2118646"/>
                </a:lnTo>
                <a:lnTo>
                  <a:pt x="343472" y="2103929"/>
                </a:lnTo>
                <a:lnTo>
                  <a:pt x="386213" y="2087436"/>
                </a:lnTo>
                <a:lnTo>
                  <a:pt x="428060" y="2069213"/>
                </a:lnTo>
                <a:lnTo>
                  <a:pt x="468969" y="2049302"/>
                </a:lnTo>
                <a:lnTo>
                  <a:pt x="508896" y="2027748"/>
                </a:lnTo>
                <a:lnTo>
                  <a:pt x="547798" y="2004595"/>
                </a:lnTo>
                <a:lnTo>
                  <a:pt x="585629" y="1979887"/>
                </a:lnTo>
                <a:lnTo>
                  <a:pt x="622347" y="1953669"/>
                </a:lnTo>
                <a:lnTo>
                  <a:pt x="657906" y="1925984"/>
                </a:lnTo>
                <a:lnTo>
                  <a:pt x="692263" y="1896876"/>
                </a:lnTo>
                <a:lnTo>
                  <a:pt x="725374" y="1866389"/>
                </a:lnTo>
                <a:lnTo>
                  <a:pt x="757194" y="1834568"/>
                </a:lnTo>
                <a:lnTo>
                  <a:pt x="787680" y="1801457"/>
                </a:lnTo>
                <a:lnTo>
                  <a:pt x="816788" y="1767099"/>
                </a:lnTo>
                <a:lnTo>
                  <a:pt x="844473" y="1731540"/>
                </a:lnTo>
                <a:lnTo>
                  <a:pt x="870691" y="1694822"/>
                </a:lnTo>
                <a:lnTo>
                  <a:pt x="895398" y="1656989"/>
                </a:lnTo>
                <a:lnTo>
                  <a:pt x="918551" y="1618087"/>
                </a:lnTo>
                <a:lnTo>
                  <a:pt x="940105" y="1578159"/>
                </a:lnTo>
                <a:lnTo>
                  <a:pt x="960016" y="1537249"/>
                </a:lnTo>
                <a:lnTo>
                  <a:pt x="978239" y="1495401"/>
                </a:lnTo>
                <a:lnTo>
                  <a:pt x="994732" y="1452659"/>
                </a:lnTo>
                <a:lnTo>
                  <a:pt x="1009449" y="1409068"/>
                </a:lnTo>
                <a:lnTo>
                  <a:pt x="1022347" y="1364671"/>
                </a:lnTo>
                <a:lnTo>
                  <a:pt x="1033382" y="1319513"/>
                </a:lnTo>
                <a:lnTo>
                  <a:pt x="1042509" y="1273637"/>
                </a:lnTo>
                <a:lnTo>
                  <a:pt x="1049685" y="1227088"/>
                </a:lnTo>
                <a:lnTo>
                  <a:pt x="1054865" y="1179910"/>
                </a:lnTo>
                <a:lnTo>
                  <a:pt x="1058005" y="1132146"/>
                </a:lnTo>
                <a:lnTo>
                  <a:pt x="1059061" y="1083842"/>
                </a:lnTo>
                <a:lnTo>
                  <a:pt x="1058005" y="1035539"/>
                </a:lnTo>
                <a:lnTo>
                  <a:pt x="1054865" y="987777"/>
                </a:lnTo>
                <a:lnTo>
                  <a:pt x="1049685" y="940600"/>
                </a:lnTo>
                <a:lnTo>
                  <a:pt x="1042509" y="894052"/>
                </a:lnTo>
                <a:lnTo>
                  <a:pt x="1033382" y="848178"/>
                </a:lnTo>
                <a:lnTo>
                  <a:pt x="1022347" y="803020"/>
                </a:lnTo>
                <a:lnTo>
                  <a:pt x="1009449" y="758625"/>
                </a:lnTo>
                <a:lnTo>
                  <a:pt x="994732" y="715035"/>
                </a:lnTo>
                <a:lnTo>
                  <a:pt x="978239" y="672294"/>
                </a:lnTo>
                <a:lnTo>
                  <a:pt x="960016" y="630447"/>
                </a:lnTo>
                <a:lnTo>
                  <a:pt x="940105" y="589538"/>
                </a:lnTo>
                <a:lnTo>
                  <a:pt x="918551" y="549611"/>
                </a:lnTo>
                <a:lnTo>
                  <a:pt x="895398" y="510709"/>
                </a:lnTo>
                <a:lnTo>
                  <a:pt x="870691" y="472878"/>
                </a:lnTo>
                <a:lnTo>
                  <a:pt x="844473" y="436160"/>
                </a:lnTo>
                <a:lnTo>
                  <a:pt x="816788" y="400601"/>
                </a:lnTo>
                <a:lnTo>
                  <a:pt x="787680" y="366244"/>
                </a:lnTo>
                <a:lnTo>
                  <a:pt x="757194" y="333133"/>
                </a:lnTo>
                <a:lnTo>
                  <a:pt x="725374" y="301313"/>
                </a:lnTo>
                <a:lnTo>
                  <a:pt x="692263" y="270827"/>
                </a:lnTo>
                <a:lnTo>
                  <a:pt x="657906" y="241719"/>
                </a:lnTo>
                <a:lnTo>
                  <a:pt x="622347" y="214034"/>
                </a:lnTo>
                <a:lnTo>
                  <a:pt x="585629" y="187816"/>
                </a:lnTo>
                <a:lnTo>
                  <a:pt x="547798" y="163108"/>
                </a:lnTo>
                <a:lnTo>
                  <a:pt x="508896" y="139956"/>
                </a:lnTo>
                <a:lnTo>
                  <a:pt x="468969" y="118402"/>
                </a:lnTo>
                <a:lnTo>
                  <a:pt x="428060" y="98491"/>
                </a:lnTo>
                <a:lnTo>
                  <a:pt x="386213" y="80268"/>
                </a:lnTo>
                <a:lnTo>
                  <a:pt x="343472" y="63775"/>
                </a:lnTo>
                <a:lnTo>
                  <a:pt x="299882" y="49058"/>
                </a:lnTo>
                <a:lnTo>
                  <a:pt x="255486" y="36160"/>
                </a:lnTo>
                <a:lnTo>
                  <a:pt x="210329" y="25125"/>
                </a:lnTo>
                <a:lnTo>
                  <a:pt x="164455" y="15998"/>
                </a:lnTo>
                <a:lnTo>
                  <a:pt x="117907" y="8822"/>
                </a:lnTo>
                <a:lnTo>
                  <a:pt x="70730" y="3642"/>
                </a:lnTo>
                <a:lnTo>
                  <a:pt x="22968" y="502"/>
                </a:lnTo>
                <a:lnTo>
                  <a:pt x="0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12404824" y="1771146"/>
            <a:ext cx="7027545" cy="8551545"/>
            <a:chOff x="12404824" y="1771146"/>
            <a:chExt cx="7027545" cy="8551545"/>
          </a:xfrm>
        </p:grpSpPr>
        <p:sp>
          <p:nvSpPr>
            <p:cNvPr id="20" name="object 20"/>
            <p:cNvSpPr/>
            <p:nvPr/>
          </p:nvSpPr>
          <p:spPr>
            <a:xfrm>
              <a:off x="12410059" y="1776381"/>
              <a:ext cx="7016750" cy="8541385"/>
            </a:xfrm>
            <a:custGeom>
              <a:avLst/>
              <a:gdLst/>
              <a:ahLst/>
              <a:cxnLst/>
              <a:rect l="l" t="t" r="r" b="b"/>
              <a:pathLst>
                <a:path w="7016750" h="8541385">
                  <a:moveTo>
                    <a:pt x="6717994" y="0"/>
                  </a:moveTo>
                  <a:lnTo>
                    <a:pt x="298734" y="0"/>
                  </a:lnTo>
                  <a:lnTo>
                    <a:pt x="250277" y="3910"/>
                  </a:lnTo>
                  <a:lnTo>
                    <a:pt x="204309" y="15230"/>
                  </a:lnTo>
                  <a:lnTo>
                    <a:pt x="161447" y="33345"/>
                  </a:lnTo>
                  <a:lnTo>
                    <a:pt x="122304" y="57641"/>
                  </a:lnTo>
                  <a:lnTo>
                    <a:pt x="87496" y="87501"/>
                  </a:lnTo>
                  <a:lnTo>
                    <a:pt x="57637" y="122311"/>
                  </a:lnTo>
                  <a:lnTo>
                    <a:pt x="33343" y="161455"/>
                  </a:lnTo>
                  <a:lnTo>
                    <a:pt x="15229" y="204319"/>
                  </a:lnTo>
                  <a:lnTo>
                    <a:pt x="3909" y="250287"/>
                  </a:lnTo>
                  <a:lnTo>
                    <a:pt x="0" y="298744"/>
                  </a:lnTo>
                  <a:lnTo>
                    <a:pt x="0" y="8242073"/>
                  </a:lnTo>
                  <a:lnTo>
                    <a:pt x="3909" y="8290528"/>
                  </a:lnTo>
                  <a:lnTo>
                    <a:pt x="15229" y="8336494"/>
                  </a:lnTo>
                  <a:lnTo>
                    <a:pt x="33343" y="8379356"/>
                  </a:lnTo>
                  <a:lnTo>
                    <a:pt x="57637" y="8418499"/>
                  </a:lnTo>
                  <a:lnTo>
                    <a:pt x="87496" y="8453308"/>
                  </a:lnTo>
                  <a:lnTo>
                    <a:pt x="122304" y="8483167"/>
                  </a:lnTo>
                  <a:lnTo>
                    <a:pt x="161447" y="8507462"/>
                  </a:lnTo>
                  <a:lnTo>
                    <a:pt x="204309" y="8525577"/>
                  </a:lnTo>
                  <a:lnTo>
                    <a:pt x="250277" y="8536897"/>
                  </a:lnTo>
                  <a:lnTo>
                    <a:pt x="298734" y="8540808"/>
                  </a:lnTo>
                  <a:lnTo>
                    <a:pt x="6717994" y="8540808"/>
                  </a:lnTo>
                  <a:lnTo>
                    <a:pt x="6766451" y="8536897"/>
                  </a:lnTo>
                  <a:lnTo>
                    <a:pt x="6812419" y="8525577"/>
                  </a:lnTo>
                  <a:lnTo>
                    <a:pt x="6855283" y="8507462"/>
                  </a:lnTo>
                  <a:lnTo>
                    <a:pt x="6894428" y="8483167"/>
                  </a:lnTo>
                  <a:lnTo>
                    <a:pt x="6929237" y="8453308"/>
                  </a:lnTo>
                  <a:lnTo>
                    <a:pt x="6959098" y="8418499"/>
                  </a:lnTo>
                  <a:lnTo>
                    <a:pt x="6983393" y="8379356"/>
                  </a:lnTo>
                  <a:lnTo>
                    <a:pt x="7001508" y="8336494"/>
                  </a:lnTo>
                  <a:lnTo>
                    <a:pt x="7012829" y="8290528"/>
                  </a:lnTo>
                  <a:lnTo>
                    <a:pt x="7016739" y="8242073"/>
                  </a:lnTo>
                  <a:lnTo>
                    <a:pt x="7016739" y="298744"/>
                  </a:lnTo>
                  <a:lnTo>
                    <a:pt x="7012829" y="250287"/>
                  </a:lnTo>
                  <a:lnTo>
                    <a:pt x="7001508" y="204319"/>
                  </a:lnTo>
                  <a:lnTo>
                    <a:pt x="6983393" y="161455"/>
                  </a:lnTo>
                  <a:lnTo>
                    <a:pt x="6959098" y="122311"/>
                  </a:lnTo>
                  <a:lnTo>
                    <a:pt x="6929237" y="87501"/>
                  </a:lnTo>
                  <a:lnTo>
                    <a:pt x="6894428" y="57641"/>
                  </a:lnTo>
                  <a:lnTo>
                    <a:pt x="6855283" y="33345"/>
                  </a:lnTo>
                  <a:lnTo>
                    <a:pt x="6812419" y="15230"/>
                  </a:lnTo>
                  <a:lnTo>
                    <a:pt x="6766451" y="3910"/>
                  </a:lnTo>
                  <a:lnTo>
                    <a:pt x="67179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410059" y="1776381"/>
              <a:ext cx="7016750" cy="8541385"/>
            </a:xfrm>
            <a:custGeom>
              <a:avLst/>
              <a:gdLst/>
              <a:ahLst/>
              <a:cxnLst/>
              <a:rect l="l" t="t" r="r" b="b"/>
              <a:pathLst>
                <a:path w="7016750" h="8541385">
                  <a:moveTo>
                    <a:pt x="6717994" y="8540808"/>
                  </a:moveTo>
                  <a:lnTo>
                    <a:pt x="298734" y="8540808"/>
                  </a:lnTo>
                  <a:lnTo>
                    <a:pt x="250277" y="8536897"/>
                  </a:lnTo>
                  <a:lnTo>
                    <a:pt x="204309" y="8525577"/>
                  </a:lnTo>
                  <a:lnTo>
                    <a:pt x="161447" y="8507462"/>
                  </a:lnTo>
                  <a:lnTo>
                    <a:pt x="122304" y="8483167"/>
                  </a:lnTo>
                  <a:lnTo>
                    <a:pt x="87496" y="8453308"/>
                  </a:lnTo>
                  <a:lnTo>
                    <a:pt x="57637" y="8418499"/>
                  </a:lnTo>
                  <a:lnTo>
                    <a:pt x="33343" y="8379356"/>
                  </a:lnTo>
                  <a:lnTo>
                    <a:pt x="15229" y="8336494"/>
                  </a:lnTo>
                  <a:lnTo>
                    <a:pt x="3909" y="8290528"/>
                  </a:lnTo>
                  <a:lnTo>
                    <a:pt x="0" y="8242073"/>
                  </a:lnTo>
                  <a:lnTo>
                    <a:pt x="0" y="298744"/>
                  </a:lnTo>
                  <a:lnTo>
                    <a:pt x="3909" y="250287"/>
                  </a:lnTo>
                  <a:lnTo>
                    <a:pt x="15229" y="204319"/>
                  </a:lnTo>
                  <a:lnTo>
                    <a:pt x="33343" y="161455"/>
                  </a:lnTo>
                  <a:lnTo>
                    <a:pt x="57637" y="122311"/>
                  </a:lnTo>
                  <a:lnTo>
                    <a:pt x="87496" y="87501"/>
                  </a:lnTo>
                  <a:lnTo>
                    <a:pt x="122304" y="57641"/>
                  </a:lnTo>
                  <a:lnTo>
                    <a:pt x="161447" y="33345"/>
                  </a:lnTo>
                  <a:lnTo>
                    <a:pt x="204309" y="15230"/>
                  </a:lnTo>
                  <a:lnTo>
                    <a:pt x="250277" y="3910"/>
                  </a:lnTo>
                  <a:lnTo>
                    <a:pt x="298734" y="0"/>
                  </a:lnTo>
                  <a:lnTo>
                    <a:pt x="6717994" y="0"/>
                  </a:lnTo>
                  <a:lnTo>
                    <a:pt x="6766451" y="3910"/>
                  </a:lnTo>
                  <a:lnTo>
                    <a:pt x="6812419" y="15230"/>
                  </a:lnTo>
                  <a:lnTo>
                    <a:pt x="6855283" y="33345"/>
                  </a:lnTo>
                  <a:lnTo>
                    <a:pt x="6894428" y="57641"/>
                  </a:lnTo>
                  <a:lnTo>
                    <a:pt x="6929237" y="87501"/>
                  </a:lnTo>
                  <a:lnTo>
                    <a:pt x="6959098" y="122311"/>
                  </a:lnTo>
                  <a:lnTo>
                    <a:pt x="6983393" y="161455"/>
                  </a:lnTo>
                  <a:lnTo>
                    <a:pt x="7001508" y="204319"/>
                  </a:lnTo>
                  <a:lnTo>
                    <a:pt x="7012829" y="250287"/>
                  </a:lnTo>
                  <a:lnTo>
                    <a:pt x="7016739" y="298744"/>
                  </a:lnTo>
                  <a:lnTo>
                    <a:pt x="7016739" y="8242073"/>
                  </a:lnTo>
                  <a:lnTo>
                    <a:pt x="7012829" y="8290528"/>
                  </a:lnTo>
                  <a:lnTo>
                    <a:pt x="7001508" y="8336494"/>
                  </a:lnTo>
                  <a:lnTo>
                    <a:pt x="6983393" y="8379356"/>
                  </a:lnTo>
                  <a:lnTo>
                    <a:pt x="6959098" y="8418499"/>
                  </a:lnTo>
                  <a:lnTo>
                    <a:pt x="6929237" y="8453308"/>
                  </a:lnTo>
                  <a:lnTo>
                    <a:pt x="6894428" y="8483167"/>
                  </a:lnTo>
                  <a:lnTo>
                    <a:pt x="6855283" y="8507462"/>
                  </a:lnTo>
                  <a:lnTo>
                    <a:pt x="6812419" y="8525577"/>
                  </a:lnTo>
                  <a:lnTo>
                    <a:pt x="6766451" y="8536897"/>
                  </a:lnTo>
                  <a:lnTo>
                    <a:pt x="6717994" y="8540808"/>
                  </a:lnTo>
                  <a:close/>
                </a:path>
              </a:pathLst>
            </a:custGeom>
            <a:ln w="1047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746275" y="8697554"/>
              <a:ext cx="4605070" cy="143348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34250" y="1954830"/>
              <a:ext cx="6340885" cy="148228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679362" y="3423403"/>
              <a:ext cx="6409511" cy="137248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857775" y="4754714"/>
              <a:ext cx="6148734" cy="111170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720533" y="5784075"/>
              <a:ext cx="6395784" cy="122151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747988" y="6964416"/>
              <a:ext cx="6450683" cy="100190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802876" y="7897696"/>
              <a:ext cx="6354612" cy="1084260"/>
            </a:xfrm>
            <a:prstGeom prst="rect">
              <a:avLst/>
            </a:prstGeom>
          </p:spPr>
        </p:pic>
      </p:grpSp>
      <p:sp>
        <p:nvSpPr>
          <p:cNvPr id="29" name="object 29"/>
          <p:cNvSpPr/>
          <p:nvPr/>
        </p:nvSpPr>
        <p:spPr>
          <a:xfrm>
            <a:off x="11090710" y="9238570"/>
            <a:ext cx="1022350" cy="1022350"/>
          </a:xfrm>
          <a:custGeom>
            <a:avLst/>
            <a:gdLst/>
            <a:ahLst/>
            <a:cxnLst/>
            <a:rect l="l" t="t" r="r" b="b"/>
            <a:pathLst>
              <a:path w="1022350" h="1022350">
                <a:moveTo>
                  <a:pt x="511062" y="0"/>
                </a:moveTo>
                <a:lnTo>
                  <a:pt x="461844" y="2339"/>
                </a:lnTo>
                <a:lnTo>
                  <a:pt x="413948" y="9215"/>
                </a:lnTo>
                <a:lnTo>
                  <a:pt x="367591" y="20412"/>
                </a:lnTo>
                <a:lnTo>
                  <a:pt x="322986" y="35718"/>
                </a:lnTo>
                <a:lnTo>
                  <a:pt x="280347" y="54917"/>
                </a:lnTo>
                <a:lnTo>
                  <a:pt x="239888" y="77796"/>
                </a:lnTo>
                <a:lnTo>
                  <a:pt x="201824" y="104141"/>
                </a:lnTo>
                <a:lnTo>
                  <a:pt x="166369" y="133736"/>
                </a:lnTo>
                <a:lnTo>
                  <a:pt x="133736" y="166369"/>
                </a:lnTo>
                <a:lnTo>
                  <a:pt x="104141" y="201824"/>
                </a:lnTo>
                <a:lnTo>
                  <a:pt x="77796" y="239888"/>
                </a:lnTo>
                <a:lnTo>
                  <a:pt x="54917" y="280347"/>
                </a:lnTo>
                <a:lnTo>
                  <a:pt x="35718" y="322986"/>
                </a:lnTo>
                <a:lnTo>
                  <a:pt x="20412" y="367591"/>
                </a:lnTo>
                <a:lnTo>
                  <a:pt x="9215" y="413948"/>
                </a:lnTo>
                <a:lnTo>
                  <a:pt x="2339" y="461844"/>
                </a:lnTo>
                <a:lnTo>
                  <a:pt x="0" y="511062"/>
                </a:lnTo>
                <a:lnTo>
                  <a:pt x="2339" y="560281"/>
                </a:lnTo>
                <a:lnTo>
                  <a:pt x="9215" y="608176"/>
                </a:lnTo>
                <a:lnTo>
                  <a:pt x="20412" y="654533"/>
                </a:lnTo>
                <a:lnTo>
                  <a:pt x="35718" y="699138"/>
                </a:lnTo>
                <a:lnTo>
                  <a:pt x="54917" y="741776"/>
                </a:lnTo>
                <a:lnTo>
                  <a:pt x="77796" y="782234"/>
                </a:lnTo>
                <a:lnTo>
                  <a:pt x="104141" y="820297"/>
                </a:lnTo>
                <a:lnTo>
                  <a:pt x="133736" y="855752"/>
                </a:lnTo>
                <a:lnTo>
                  <a:pt x="166369" y="888383"/>
                </a:lnTo>
                <a:lnTo>
                  <a:pt x="201824" y="917978"/>
                </a:lnTo>
                <a:lnTo>
                  <a:pt x="239888" y="944321"/>
                </a:lnTo>
                <a:lnTo>
                  <a:pt x="280347" y="967199"/>
                </a:lnTo>
                <a:lnTo>
                  <a:pt x="322986" y="986398"/>
                </a:lnTo>
                <a:lnTo>
                  <a:pt x="367591" y="1001703"/>
                </a:lnTo>
                <a:lnTo>
                  <a:pt x="413948" y="1012900"/>
                </a:lnTo>
                <a:lnTo>
                  <a:pt x="461844" y="1019776"/>
                </a:lnTo>
                <a:lnTo>
                  <a:pt x="511062" y="1022115"/>
                </a:lnTo>
                <a:lnTo>
                  <a:pt x="560280" y="1019776"/>
                </a:lnTo>
                <a:lnTo>
                  <a:pt x="608173" y="1012900"/>
                </a:lnTo>
                <a:lnTo>
                  <a:pt x="654529" y="1001703"/>
                </a:lnTo>
                <a:lnTo>
                  <a:pt x="699133" y="986398"/>
                </a:lnTo>
                <a:lnTo>
                  <a:pt x="741771" y="967199"/>
                </a:lnTo>
                <a:lnTo>
                  <a:pt x="782229" y="944321"/>
                </a:lnTo>
                <a:lnTo>
                  <a:pt x="820293" y="917978"/>
                </a:lnTo>
                <a:lnTo>
                  <a:pt x="855747" y="888383"/>
                </a:lnTo>
                <a:lnTo>
                  <a:pt x="888380" y="855752"/>
                </a:lnTo>
                <a:lnTo>
                  <a:pt x="917975" y="820297"/>
                </a:lnTo>
                <a:lnTo>
                  <a:pt x="944319" y="782234"/>
                </a:lnTo>
                <a:lnTo>
                  <a:pt x="967197" y="741776"/>
                </a:lnTo>
                <a:lnTo>
                  <a:pt x="986397" y="699138"/>
                </a:lnTo>
                <a:lnTo>
                  <a:pt x="1001702" y="654533"/>
                </a:lnTo>
                <a:lnTo>
                  <a:pt x="1012900" y="608176"/>
                </a:lnTo>
                <a:lnTo>
                  <a:pt x="1019775" y="560281"/>
                </a:lnTo>
                <a:lnTo>
                  <a:pt x="1022115" y="511062"/>
                </a:lnTo>
                <a:lnTo>
                  <a:pt x="1019775" y="461844"/>
                </a:lnTo>
                <a:lnTo>
                  <a:pt x="1012900" y="413948"/>
                </a:lnTo>
                <a:lnTo>
                  <a:pt x="1001702" y="367591"/>
                </a:lnTo>
                <a:lnTo>
                  <a:pt x="986397" y="322986"/>
                </a:lnTo>
                <a:lnTo>
                  <a:pt x="967197" y="280347"/>
                </a:lnTo>
                <a:lnTo>
                  <a:pt x="944319" y="239888"/>
                </a:lnTo>
                <a:lnTo>
                  <a:pt x="917975" y="201824"/>
                </a:lnTo>
                <a:lnTo>
                  <a:pt x="888380" y="166369"/>
                </a:lnTo>
                <a:lnTo>
                  <a:pt x="855747" y="133736"/>
                </a:lnTo>
                <a:lnTo>
                  <a:pt x="820293" y="104141"/>
                </a:lnTo>
                <a:lnTo>
                  <a:pt x="782229" y="77796"/>
                </a:lnTo>
                <a:lnTo>
                  <a:pt x="741771" y="54917"/>
                </a:lnTo>
                <a:lnTo>
                  <a:pt x="699133" y="35718"/>
                </a:lnTo>
                <a:lnTo>
                  <a:pt x="654529" y="20412"/>
                </a:lnTo>
                <a:lnTo>
                  <a:pt x="608173" y="9215"/>
                </a:lnTo>
                <a:lnTo>
                  <a:pt x="560280" y="2339"/>
                </a:lnTo>
                <a:lnTo>
                  <a:pt x="511062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7632" y="8376179"/>
            <a:ext cx="192486" cy="192475"/>
          </a:xfrm>
          <a:prstGeom prst="rect">
            <a:avLst/>
          </a:prstGeom>
        </p:spPr>
      </p:pic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799953" y="1178822"/>
            <a:ext cx="279082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>
                <a:latin typeface="Poppins Light" panose="00000400000000000000" pitchFamily="2" charset="0"/>
                <a:cs typeface="Poppins Light" panose="00000400000000000000" pitchFamily="2" charset="0"/>
              </a:rPr>
              <a:t>OUR </a:t>
            </a:r>
            <a:r>
              <a:rPr spc="-10" dirty="0">
                <a:latin typeface="Poppins Light" panose="00000400000000000000" pitchFamily="2" charset="0"/>
                <a:cs typeface="Poppins Light" panose="00000400000000000000" pitchFamily="2" charset="0"/>
              </a:rPr>
              <a:t>PARTNERS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799949" y="1552421"/>
            <a:ext cx="11295380" cy="7832529"/>
          </a:xfrm>
          <a:prstGeom prst="rect">
            <a:avLst/>
          </a:prstGeom>
        </p:spPr>
        <p:txBody>
          <a:bodyPr vert="horz" wrap="square" lIns="0" tIns="316230" rIns="0" bIns="0" rtlCol="0">
            <a:spAutoFit/>
          </a:bodyPr>
          <a:lstStyle/>
          <a:p>
            <a:pPr marL="12700" marR="5080">
              <a:lnSpc>
                <a:spcPct val="75800"/>
              </a:lnSpc>
              <a:spcBef>
                <a:spcPts val="2490"/>
              </a:spcBef>
            </a:pP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Trusted</a:t>
            </a:r>
            <a:r>
              <a:rPr sz="8250" b="1" spc="-225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by</a:t>
            </a:r>
            <a:r>
              <a:rPr sz="8250" b="1" spc="-22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Franchise </a:t>
            </a: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Brands</a:t>
            </a:r>
            <a:r>
              <a:rPr sz="8250" b="1" spc="-3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Nationwide</a:t>
            </a:r>
            <a:endParaRPr sz="82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12700" marR="1623060">
              <a:lnSpc>
                <a:spcPct val="101000"/>
              </a:lnSpc>
              <a:spcBef>
                <a:spcPts val="1590"/>
              </a:spcBef>
            </a:pP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Our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proven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strategies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have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helped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brands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across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various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industries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grow,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thrive,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succeed.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See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why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leading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franchises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trust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us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boost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their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visibility,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generate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leads,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drive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lasting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results.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399415" marR="1459865" algn="just">
              <a:lnSpc>
                <a:spcPts val="2470"/>
              </a:lnSpc>
              <a:spcBef>
                <a:spcPts val="2505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Tailored</a:t>
            </a:r>
            <a:r>
              <a:rPr sz="2450" b="1" spc="4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Marketing</a:t>
            </a:r>
            <a:r>
              <a:rPr sz="2450" b="1" spc="35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Solutions:</a:t>
            </a:r>
            <a:r>
              <a:rPr sz="2450" b="1" spc="185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We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customize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strategies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fit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unique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needs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your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franchise,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ensuring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growth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at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both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local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national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levels.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399415" marR="1401445">
              <a:lnSpc>
                <a:spcPts val="2470"/>
              </a:lnSpc>
              <a:spcBef>
                <a:spcPts val="2480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Proven</a:t>
            </a:r>
            <a:r>
              <a:rPr sz="2450" b="1" spc="5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Lead</a:t>
            </a:r>
            <a:r>
              <a:rPr sz="2450" b="1" spc="5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Generation:</a:t>
            </a:r>
            <a:r>
              <a:rPr sz="2450" b="1" spc="195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Our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digital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marketing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techniques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consistently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deliver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high-quality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leads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that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convert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into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loyal customers.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399415" marR="1351915">
              <a:lnSpc>
                <a:spcPts val="2470"/>
              </a:lnSpc>
              <a:spcBef>
                <a:spcPts val="2485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Comprehensive</a:t>
            </a:r>
            <a:r>
              <a:rPr sz="2450" b="1" spc="5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Support:</a:t>
            </a:r>
            <a:r>
              <a:rPr sz="2450" b="1" spc="19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From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brand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consistency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local-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ized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campaigns,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we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provide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end-to-end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marketing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solutions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for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franchises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all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sizes.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518"/>
            <a:ext cx="5321742" cy="758865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514923" y="10289098"/>
            <a:ext cx="170180" cy="289560"/>
          </a:xfrm>
          <a:custGeom>
            <a:avLst/>
            <a:gdLst/>
            <a:ahLst/>
            <a:cxnLst/>
            <a:rect l="l" t="t" r="r" b="b"/>
            <a:pathLst>
              <a:path w="170179" h="289559">
                <a:moveTo>
                  <a:pt x="96531" y="0"/>
                </a:moveTo>
                <a:lnTo>
                  <a:pt x="59365" y="5754"/>
                </a:lnTo>
                <a:lnTo>
                  <a:pt x="30738" y="21691"/>
                </a:lnTo>
                <a:lnTo>
                  <a:pt x="12330" y="45821"/>
                </a:lnTo>
                <a:lnTo>
                  <a:pt x="5821" y="76154"/>
                </a:lnTo>
                <a:lnTo>
                  <a:pt x="10957" y="102967"/>
                </a:lnTo>
                <a:lnTo>
                  <a:pt x="25690" y="124632"/>
                </a:lnTo>
                <a:lnTo>
                  <a:pt x="49006" y="141926"/>
                </a:lnTo>
                <a:lnTo>
                  <a:pt x="79892" y="155628"/>
                </a:lnTo>
                <a:lnTo>
                  <a:pt x="104123" y="166800"/>
                </a:lnTo>
                <a:lnTo>
                  <a:pt x="120514" y="179142"/>
                </a:lnTo>
                <a:lnTo>
                  <a:pt x="129806" y="193669"/>
                </a:lnTo>
                <a:lnTo>
                  <a:pt x="132739" y="211396"/>
                </a:lnTo>
                <a:lnTo>
                  <a:pt x="128779" y="230809"/>
                </a:lnTo>
                <a:lnTo>
                  <a:pt x="117289" y="245932"/>
                </a:lnTo>
                <a:lnTo>
                  <a:pt x="98857" y="255750"/>
                </a:lnTo>
                <a:lnTo>
                  <a:pt x="74071" y="259248"/>
                </a:lnTo>
                <a:lnTo>
                  <a:pt x="55674" y="257791"/>
                </a:lnTo>
                <a:lnTo>
                  <a:pt x="38332" y="253837"/>
                </a:lnTo>
                <a:lnTo>
                  <a:pt x="22630" y="248010"/>
                </a:lnTo>
                <a:lnTo>
                  <a:pt x="9151" y="240935"/>
                </a:lnTo>
                <a:lnTo>
                  <a:pt x="0" y="271311"/>
                </a:lnTo>
                <a:lnTo>
                  <a:pt x="13696" y="278321"/>
                </a:lnTo>
                <a:lnTo>
                  <a:pt x="31256" y="284004"/>
                </a:lnTo>
                <a:lnTo>
                  <a:pt x="51081" y="287814"/>
                </a:lnTo>
                <a:lnTo>
                  <a:pt x="71568" y="289205"/>
                </a:lnTo>
                <a:lnTo>
                  <a:pt x="114826" y="282677"/>
                </a:lnTo>
                <a:lnTo>
                  <a:pt x="145483" y="265069"/>
                </a:lnTo>
                <a:lnTo>
                  <a:pt x="163734" y="239346"/>
                </a:lnTo>
                <a:lnTo>
                  <a:pt x="169774" y="208475"/>
                </a:lnTo>
                <a:lnTo>
                  <a:pt x="165262" y="180798"/>
                </a:lnTo>
                <a:lnTo>
                  <a:pt x="151776" y="158699"/>
                </a:lnTo>
                <a:lnTo>
                  <a:pt x="129395" y="140891"/>
                </a:lnTo>
                <a:lnTo>
                  <a:pt x="98195" y="126090"/>
                </a:lnTo>
                <a:lnTo>
                  <a:pt x="73161" y="115002"/>
                </a:lnTo>
                <a:lnTo>
                  <a:pt x="55808" y="103252"/>
                </a:lnTo>
                <a:lnTo>
                  <a:pt x="45709" y="89395"/>
                </a:lnTo>
                <a:lnTo>
                  <a:pt x="42438" y="71987"/>
                </a:lnTo>
                <a:lnTo>
                  <a:pt x="45312" y="57346"/>
                </a:lnTo>
                <a:lnTo>
                  <a:pt x="54506" y="43799"/>
                </a:lnTo>
                <a:lnTo>
                  <a:pt x="70877" y="33841"/>
                </a:lnTo>
                <a:lnTo>
                  <a:pt x="95285" y="29967"/>
                </a:lnTo>
                <a:lnTo>
                  <a:pt x="113028" y="31346"/>
                </a:lnTo>
                <a:lnTo>
                  <a:pt x="128003" y="34752"/>
                </a:lnTo>
                <a:lnTo>
                  <a:pt x="139936" y="39094"/>
                </a:lnTo>
                <a:lnTo>
                  <a:pt x="148550" y="43276"/>
                </a:lnTo>
                <a:lnTo>
                  <a:pt x="158539" y="13737"/>
                </a:lnTo>
                <a:lnTo>
                  <a:pt x="147624" y="8605"/>
                </a:lnTo>
                <a:lnTo>
                  <a:pt x="133625" y="4214"/>
                </a:lnTo>
                <a:lnTo>
                  <a:pt x="116581" y="1151"/>
                </a:lnTo>
                <a:lnTo>
                  <a:pt x="96531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1698" y="10372737"/>
            <a:ext cx="171439" cy="20598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947651" y="10368158"/>
            <a:ext cx="873760" cy="210185"/>
            <a:chOff x="3947651" y="10368158"/>
            <a:chExt cx="873760" cy="21018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47651" y="10368584"/>
              <a:ext cx="158948" cy="20972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1560" y="10368584"/>
              <a:ext cx="158948" cy="20972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5469" y="10368158"/>
              <a:ext cx="177680" cy="2101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24344" y="10368162"/>
              <a:ext cx="131901" cy="2101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89101" y="10368162"/>
              <a:ext cx="131912" cy="21014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4908380" y="10293991"/>
            <a:ext cx="561340" cy="285115"/>
            <a:chOff x="4908380" y="10293991"/>
            <a:chExt cx="561340" cy="28511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08380" y="10293991"/>
              <a:ext cx="371164" cy="28430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09068" y="10368159"/>
              <a:ext cx="160623" cy="210559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5523770" y="10368164"/>
            <a:ext cx="289560" cy="206375"/>
          </a:xfrm>
          <a:custGeom>
            <a:avLst/>
            <a:gdLst/>
            <a:ahLst/>
            <a:cxnLst/>
            <a:rect l="l" t="t" r="r" b="b"/>
            <a:pathLst>
              <a:path w="289560" h="206375">
                <a:moveTo>
                  <a:pt x="223040" y="0"/>
                </a:moveTo>
                <a:lnTo>
                  <a:pt x="178518" y="14146"/>
                </a:lnTo>
                <a:lnTo>
                  <a:pt x="156047" y="40365"/>
                </a:lnTo>
                <a:lnTo>
                  <a:pt x="155209" y="40365"/>
                </a:lnTo>
                <a:lnTo>
                  <a:pt x="146481" y="24052"/>
                </a:lnTo>
                <a:lnTo>
                  <a:pt x="133732" y="11288"/>
                </a:lnTo>
                <a:lnTo>
                  <a:pt x="117472" y="2971"/>
                </a:lnTo>
                <a:lnTo>
                  <a:pt x="98206" y="0"/>
                </a:lnTo>
                <a:lnTo>
                  <a:pt x="75859" y="3095"/>
                </a:lnTo>
                <a:lnTo>
                  <a:pt x="58309" y="11339"/>
                </a:lnTo>
                <a:lnTo>
                  <a:pt x="44894" y="23173"/>
                </a:lnTo>
                <a:lnTo>
                  <a:pt x="34951" y="37035"/>
                </a:lnTo>
                <a:lnTo>
                  <a:pt x="33705" y="37035"/>
                </a:lnTo>
                <a:lnTo>
                  <a:pt x="32040" y="4575"/>
                </a:lnTo>
                <a:lnTo>
                  <a:pt x="0" y="4575"/>
                </a:lnTo>
                <a:lnTo>
                  <a:pt x="785" y="17191"/>
                </a:lnTo>
                <a:lnTo>
                  <a:pt x="1299" y="30272"/>
                </a:lnTo>
                <a:lnTo>
                  <a:pt x="1664" y="59087"/>
                </a:lnTo>
                <a:lnTo>
                  <a:pt x="1664" y="205972"/>
                </a:lnTo>
                <a:lnTo>
                  <a:pt x="37454" y="205972"/>
                </a:lnTo>
                <a:lnTo>
                  <a:pt x="37454" y="78227"/>
                </a:lnTo>
                <a:lnTo>
                  <a:pt x="38281" y="71987"/>
                </a:lnTo>
                <a:lnTo>
                  <a:pt x="69799" y="33104"/>
                </a:lnTo>
                <a:lnTo>
                  <a:pt x="85725" y="29957"/>
                </a:lnTo>
                <a:lnTo>
                  <a:pt x="104049" y="34099"/>
                </a:lnTo>
                <a:lnTo>
                  <a:pt x="117187" y="45616"/>
                </a:lnTo>
                <a:lnTo>
                  <a:pt x="125098" y="63140"/>
                </a:lnTo>
                <a:lnTo>
                  <a:pt x="127744" y="85306"/>
                </a:lnTo>
                <a:lnTo>
                  <a:pt x="127744" y="205972"/>
                </a:lnTo>
                <a:lnTo>
                  <a:pt x="163534" y="205972"/>
                </a:lnTo>
                <a:lnTo>
                  <a:pt x="163534" y="74898"/>
                </a:lnTo>
                <a:lnTo>
                  <a:pt x="164780" y="68238"/>
                </a:lnTo>
                <a:lnTo>
                  <a:pt x="195059" y="32643"/>
                </a:lnTo>
                <a:lnTo>
                  <a:pt x="209721" y="29957"/>
                </a:lnTo>
                <a:lnTo>
                  <a:pt x="229014" y="34203"/>
                </a:lnTo>
                <a:lnTo>
                  <a:pt x="242649" y="46448"/>
                </a:lnTo>
                <a:lnTo>
                  <a:pt x="250744" y="65950"/>
                </a:lnTo>
                <a:lnTo>
                  <a:pt x="253416" y="91965"/>
                </a:lnTo>
                <a:lnTo>
                  <a:pt x="253416" y="205972"/>
                </a:lnTo>
                <a:lnTo>
                  <a:pt x="289205" y="205972"/>
                </a:lnTo>
                <a:lnTo>
                  <a:pt x="289205" y="87379"/>
                </a:lnTo>
                <a:lnTo>
                  <a:pt x="282611" y="44235"/>
                </a:lnTo>
                <a:lnTo>
                  <a:pt x="266108" y="17475"/>
                </a:lnTo>
                <a:lnTo>
                  <a:pt x="244612" y="3822"/>
                </a:lnTo>
                <a:lnTo>
                  <a:pt x="223040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46980" y="9853879"/>
            <a:ext cx="1897465" cy="726266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2347461" y="0"/>
            <a:ext cx="7757159" cy="7633334"/>
          </a:xfrm>
          <a:custGeom>
            <a:avLst/>
            <a:gdLst/>
            <a:ahLst/>
            <a:cxnLst/>
            <a:rect l="l" t="t" r="r" b="b"/>
            <a:pathLst>
              <a:path w="7757159" h="7633334">
                <a:moveTo>
                  <a:pt x="7756638" y="0"/>
                </a:moveTo>
                <a:lnTo>
                  <a:pt x="0" y="0"/>
                </a:lnTo>
                <a:lnTo>
                  <a:pt x="505" y="24956"/>
                </a:lnTo>
                <a:lnTo>
                  <a:pt x="2327" y="89143"/>
                </a:lnTo>
                <a:lnTo>
                  <a:pt x="4664" y="153200"/>
                </a:lnTo>
                <a:lnTo>
                  <a:pt x="7515" y="217124"/>
                </a:lnTo>
                <a:lnTo>
                  <a:pt x="10878" y="280914"/>
                </a:lnTo>
                <a:lnTo>
                  <a:pt x="14750" y="344567"/>
                </a:lnTo>
                <a:lnTo>
                  <a:pt x="19131" y="408082"/>
                </a:lnTo>
                <a:lnTo>
                  <a:pt x="24017" y="471456"/>
                </a:lnTo>
                <a:lnTo>
                  <a:pt x="29408" y="534688"/>
                </a:lnTo>
                <a:lnTo>
                  <a:pt x="35300" y="597776"/>
                </a:lnTo>
                <a:lnTo>
                  <a:pt x="41692" y="660717"/>
                </a:lnTo>
                <a:lnTo>
                  <a:pt x="48581" y="723510"/>
                </a:lnTo>
                <a:lnTo>
                  <a:pt x="55967" y="786152"/>
                </a:lnTo>
                <a:lnTo>
                  <a:pt x="63846" y="848642"/>
                </a:lnTo>
                <a:lnTo>
                  <a:pt x="72217" y="910977"/>
                </a:lnTo>
                <a:lnTo>
                  <a:pt x="81078" y="973156"/>
                </a:lnTo>
                <a:lnTo>
                  <a:pt x="90426" y="1035176"/>
                </a:lnTo>
                <a:lnTo>
                  <a:pt x="100261" y="1097036"/>
                </a:lnTo>
                <a:lnTo>
                  <a:pt x="110579" y="1158733"/>
                </a:lnTo>
                <a:lnTo>
                  <a:pt x="121379" y="1220265"/>
                </a:lnTo>
                <a:lnTo>
                  <a:pt x="132658" y="1281632"/>
                </a:lnTo>
                <a:lnTo>
                  <a:pt x="144416" y="1342829"/>
                </a:lnTo>
                <a:lnTo>
                  <a:pt x="156649" y="1403856"/>
                </a:lnTo>
                <a:lnTo>
                  <a:pt x="169355" y="1464711"/>
                </a:lnTo>
                <a:lnTo>
                  <a:pt x="182534" y="1525391"/>
                </a:lnTo>
                <a:lnTo>
                  <a:pt x="196182" y="1585894"/>
                </a:lnTo>
                <a:lnTo>
                  <a:pt x="210298" y="1646219"/>
                </a:lnTo>
                <a:lnTo>
                  <a:pt x="224879" y="1706363"/>
                </a:lnTo>
                <a:lnTo>
                  <a:pt x="239925" y="1766325"/>
                </a:lnTo>
                <a:lnTo>
                  <a:pt x="255432" y="1826102"/>
                </a:lnTo>
                <a:lnTo>
                  <a:pt x="271398" y="1885692"/>
                </a:lnTo>
                <a:lnTo>
                  <a:pt x="287822" y="1945094"/>
                </a:lnTo>
                <a:lnTo>
                  <a:pt x="304702" y="2004305"/>
                </a:lnTo>
                <a:lnTo>
                  <a:pt x="322036" y="2063323"/>
                </a:lnTo>
                <a:lnTo>
                  <a:pt x="339821" y="2122147"/>
                </a:lnTo>
                <a:lnTo>
                  <a:pt x="358055" y="2180774"/>
                </a:lnTo>
                <a:lnTo>
                  <a:pt x="376738" y="2239203"/>
                </a:lnTo>
                <a:lnTo>
                  <a:pt x="395866" y="2297431"/>
                </a:lnTo>
                <a:lnTo>
                  <a:pt x="415437" y="2355456"/>
                </a:lnTo>
                <a:lnTo>
                  <a:pt x="435450" y="2413277"/>
                </a:lnTo>
                <a:lnTo>
                  <a:pt x="455903" y="2470890"/>
                </a:lnTo>
                <a:lnTo>
                  <a:pt x="476793" y="2528296"/>
                </a:lnTo>
                <a:lnTo>
                  <a:pt x="498119" y="2585490"/>
                </a:lnTo>
                <a:lnTo>
                  <a:pt x="519878" y="2642472"/>
                </a:lnTo>
                <a:lnTo>
                  <a:pt x="542069" y="2699239"/>
                </a:lnTo>
                <a:lnTo>
                  <a:pt x="564690" y="2755789"/>
                </a:lnTo>
                <a:lnTo>
                  <a:pt x="587738" y="2812121"/>
                </a:lnTo>
                <a:lnTo>
                  <a:pt x="611212" y="2868231"/>
                </a:lnTo>
                <a:lnTo>
                  <a:pt x="635109" y="2924119"/>
                </a:lnTo>
                <a:lnTo>
                  <a:pt x="659427" y="2979783"/>
                </a:lnTo>
                <a:lnTo>
                  <a:pt x="684165" y="3035219"/>
                </a:lnTo>
                <a:lnTo>
                  <a:pt x="709321" y="3090427"/>
                </a:lnTo>
                <a:lnTo>
                  <a:pt x="734892" y="3145404"/>
                </a:lnTo>
                <a:lnTo>
                  <a:pt x="760877" y="3200148"/>
                </a:lnTo>
                <a:lnTo>
                  <a:pt x="787273" y="3254658"/>
                </a:lnTo>
                <a:lnTo>
                  <a:pt x="814078" y="3308930"/>
                </a:lnTo>
                <a:lnTo>
                  <a:pt x="841291" y="3362964"/>
                </a:lnTo>
                <a:lnTo>
                  <a:pt x="868910" y="3416757"/>
                </a:lnTo>
                <a:lnTo>
                  <a:pt x="896932" y="3470307"/>
                </a:lnTo>
                <a:lnTo>
                  <a:pt x="925355" y="3523612"/>
                </a:lnTo>
                <a:lnTo>
                  <a:pt x="954178" y="3576671"/>
                </a:lnTo>
                <a:lnTo>
                  <a:pt x="983398" y="3629480"/>
                </a:lnTo>
                <a:lnTo>
                  <a:pt x="1013013" y="3682039"/>
                </a:lnTo>
                <a:lnTo>
                  <a:pt x="1043022" y="3734345"/>
                </a:lnTo>
                <a:lnTo>
                  <a:pt x="1073423" y="3786396"/>
                </a:lnTo>
                <a:lnTo>
                  <a:pt x="1104212" y="3838190"/>
                </a:lnTo>
                <a:lnTo>
                  <a:pt x="1135390" y="3889725"/>
                </a:lnTo>
                <a:lnTo>
                  <a:pt x="1166952" y="3941000"/>
                </a:lnTo>
                <a:lnTo>
                  <a:pt x="1198898" y="3992011"/>
                </a:lnTo>
                <a:lnTo>
                  <a:pt x="1231225" y="4042757"/>
                </a:lnTo>
                <a:lnTo>
                  <a:pt x="1263932" y="4093237"/>
                </a:lnTo>
                <a:lnTo>
                  <a:pt x="1297016" y="4143448"/>
                </a:lnTo>
                <a:lnTo>
                  <a:pt x="1330475" y="4193387"/>
                </a:lnTo>
                <a:lnTo>
                  <a:pt x="1364308" y="4243054"/>
                </a:lnTo>
                <a:lnTo>
                  <a:pt x="1398512" y="4292446"/>
                </a:lnTo>
                <a:lnTo>
                  <a:pt x="1433085" y="4341561"/>
                </a:lnTo>
                <a:lnTo>
                  <a:pt x="1468026" y="4390397"/>
                </a:lnTo>
                <a:lnTo>
                  <a:pt x="1503332" y="4438952"/>
                </a:lnTo>
                <a:lnTo>
                  <a:pt x="1539001" y="4487224"/>
                </a:lnTo>
                <a:lnTo>
                  <a:pt x="1575031" y="4535211"/>
                </a:lnTo>
                <a:lnTo>
                  <a:pt x="1611421" y="4582910"/>
                </a:lnTo>
                <a:lnTo>
                  <a:pt x="1648168" y="4630321"/>
                </a:lnTo>
                <a:lnTo>
                  <a:pt x="1685270" y="4677441"/>
                </a:lnTo>
                <a:lnTo>
                  <a:pt x="1722726" y="4724268"/>
                </a:lnTo>
                <a:lnTo>
                  <a:pt x="1760532" y="4770800"/>
                </a:lnTo>
                <a:lnTo>
                  <a:pt x="1798688" y="4817035"/>
                </a:lnTo>
                <a:lnTo>
                  <a:pt x="1837192" y="4862971"/>
                </a:lnTo>
                <a:lnTo>
                  <a:pt x="1876040" y="4908605"/>
                </a:lnTo>
                <a:lnTo>
                  <a:pt x="1915232" y="4953937"/>
                </a:lnTo>
                <a:lnTo>
                  <a:pt x="1954765" y="4998964"/>
                </a:lnTo>
                <a:lnTo>
                  <a:pt x="1994637" y="5043683"/>
                </a:lnTo>
                <a:lnTo>
                  <a:pt x="2034846" y="5088094"/>
                </a:lnTo>
                <a:lnTo>
                  <a:pt x="2075390" y="5132193"/>
                </a:lnTo>
                <a:lnTo>
                  <a:pt x="2116268" y="5175979"/>
                </a:lnTo>
                <a:lnTo>
                  <a:pt x="2157477" y="5219450"/>
                </a:lnTo>
                <a:lnTo>
                  <a:pt x="2199015" y="5262604"/>
                </a:lnTo>
                <a:lnTo>
                  <a:pt x="2240880" y="5305439"/>
                </a:lnTo>
                <a:lnTo>
                  <a:pt x="2283070" y="5347953"/>
                </a:lnTo>
                <a:lnTo>
                  <a:pt x="2325584" y="5390144"/>
                </a:lnTo>
                <a:lnTo>
                  <a:pt x="2368418" y="5432009"/>
                </a:lnTo>
                <a:lnTo>
                  <a:pt x="2411572" y="5473548"/>
                </a:lnTo>
                <a:lnTo>
                  <a:pt x="2455042" y="5514757"/>
                </a:lnTo>
                <a:lnTo>
                  <a:pt x="2498828" y="5555635"/>
                </a:lnTo>
                <a:lnTo>
                  <a:pt x="2542927" y="5596180"/>
                </a:lnTo>
                <a:lnTo>
                  <a:pt x="2587337" y="5636389"/>
                </a:lnTo>
                <a:lnTo>
                  <a:pt x="2632056" y="5676262"/>
                </a:lnTo>
                <a:lnTo>
                  <a:pt x="2677083" y="5715795"/>
                </a:lnTo>
                <a:lnTo>
                  <a:pt x="2722414" y="5754987"/>
                </a:lnTo>
                <a:lnTo>
                  <a:pt x="2768048" y="5793836"/>
                </a:lnTo>
                <a:lnTo>
                  <a:pt x="2813984" y="5832340"/>
                </a:lnTo>
                <a:lnTo>
                  <a:pt x="2860218" y="5870496"/>
                </a:lnTo>
                <a:lnTo>
                  <a:pt x="2906750" y="5908303"/>
                </a:lnTo>
                <a:lnTo>
                  <a:pt x="2953576" y="5945759"/>
                </a:lnTo>
                <a:lnTo>
                  <a:pt x="3000696" y="5982862"/>
                </a:lnTo>
                <a:lnTo>
                  <a:pt x="3048106" y="6019609"/>
                </a:lnTo>
                <a:lnTo>
                  <a:pt x="3095806" y="6055999"/>
                </a:lnTo>
                <a:lnTo>
                  <a:pt x="3143792" y="6092030"/>
                </a:lnTo>
                <a:lnTo>
                  <a:pt x="3192064" y="6127699"/>
                </a:lnTo>
                <a:lnTo>
                  <a:pt x="3240618" y="6163006"/>
                </a:lnTo>
                <a:lnTo>
                  <a:pt x="3289454" y="6197947"/>
                </a:lnTo>
                <a:lnTo>
                  <a:pt x="3338568" y="6232520"/>
                </a:lnTo>
                <a:lnTo>
                  <a:pt x="3387960" y="6266725"/>
                </a:lnTo>
                <a:lnTo>
                  <a:pt x="3437626" y="6300558"/>
                </a:lnTo>
                <a:lnTo>
                  <a:pt x="3487566" y="6334017"/>
                </a:lnTo>
                <a:lnTo>
                  <a:pt x="3537776" y="6367102"/>
                </a:lnTo>
                <a:lnTo>
                  <a:pt x="3588255" y="6399809"/>
                </a:lnTo>
                <a:lnTo>
                  <a:pt x="3639001" y="6432136"/>
                </a:lnTo>
                <a:lnTo>
                  <a:pt x="3690012" y="6464083"/>
                </a:lnTo>
                <a:lnTo>
                  <a:pt x="3741286" y="6495645"/>
                </a:lnTo>
                <a:lnTo>
                  <a:pt x="3792821" y="6526823"/>
                </a:lnTo>
                <a:lnTo>
                  <a:pt x="3844615" y="6557613"/>
                </a:lnTo>
                <a:lnTo>
                  <a:pt x="3896666" y="6588014"/>
                </a:lnTo>
                <a:lnTo>
                  <a:pt x="3948971" y="6618023"/>
                </a:lnTo>
                <a:lnTo>
                  <a:pt x="4001529" y="6647639"/>
                </a:lnTo>
                <a:lnTo>
                  <a:pt x="4054339" y="6676860"/>
                </a:lnTo>
                <a:lnTo>
                  <a:pt x="4107397" y="6705683"/>
                </a:lnTo>
                <a:lnTo>
                  <a:pt x="4160702" y="6734106"/>
                </a:lnTo>
                <a:lnTo>
                  <a:pt x="4268044" y="6789747"/>
                </a:lnTo>
                <a:lnTo>
                  <a:pt x="4376350" y="6843766"/>
                </a:lnTo>
                <a:lnTo>
                  <a:pt x="4485603" y="6896148"/>
                </a:lnTo>
                <a:lnTo>
                  <a:pt x="4595787" y="6946875"/>
                </a:lnTo>
                <a:lnTo>
                  <a:pt x="4706886" y="6995932"/>
                </a:lnTo>
                <a:lnTo>
                  <a:pt x="4818884" y="7043304"/>
                </a:lnTo>
                <a:lnTo>
                  <a:pt x="4931766" y="7088973"/>
                </a:lnTo>
                <a:lnTo>
                  <a:pt x="5045514" y="7132924"/>
                </a:lnTo>
                <a:lnTo>
                  <a:pt x="5160113" y="7175140"/>
                </a:lnTo>
                <a:lnTo>
                  <a:pt x="5275547" y="7215607"/>
                </a:lnTo>
                <a:lnTo>
                  <a:pt x="5391799" y="7254307"/>
                </a:lnTo>
                <a:lnTo>
                  <a:pt x="5508855" y="7291224"/>
                </a:lnTo>
                <a:lnTo>
                  <a:pt x="5626697" y="7326343"/>
                </a:lnTo>
                <a:lnTo>
                  <a:pt x="5745309" y="7359648"/>
                </a:lnTo>
                <a:lnTo>
                  <a:pt x="5864676" y="7391121"/>
                </a:lnTo>
                <a:lnTo>
                  <a:pt x="5984781" y="7420749"/>
                </a:lnTo>
                <a:lnTo>
                  <a:pt x="6105609" y="7448513"/>
                </a:lnTo>
                <a:lnTo>
                  <a:pt x="6227143" y="7474398"/>
                </a:lnTo>
                <a:lnTo>
                  <a:pt x="6349367" y="7498389"/>
                </a:lnTo>
                <a:lnTo>
                  <a:pt x="6472266" y="7520469"/>
                </a:lnTo>
                <a:lnTo>
                  <a:pt x="6595823" y="7540622"/>
                </a:lnTo>
                <a:lnTo>
                  <a:pt x="6720021" y="7558831"/>
                </a:lnTo>
                <a:lnTo>
                  <a:pt x="6844846" y="7575082"/>
                </a:lnTo>
                <a:lnTo>
                  <a:pt x="6970281" y="7589357"/>
                </a:lnTo>
                <a:lnTo>
                  <a:pt x="7096309" y="7601641"/>
                </a:lnTo>
                <a:lnTo>
                  <a:pt x="7222916" y="7611918"/>
                </a:lnTo>
                <a:lnTo>
                  <a:pt x="7350084" y="7620172"/>
                </a:lnTo>
                <a:lnTo>
                  <a:pt x="7477798" y="7626386"/>
                </a:lnTo>
                <a:lnTo>
                  <a:pt x="7606041" y="7630544"/>
                </a:lnTo>
                <a:lnTo>
                  <a:pt x="7742076" y="7632720"/>
                </a:lnTo>
                <a:lnTo>
                  <a:pt x="7756638" y="7632720"/>
                </a:lnTo>
                <a:lnTo>
                  <a:pt x="7756638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8809827"/>
            <a:ext cx="996315" cy="2161540"/>
          </a:xfrm>
          <a:custGeom>
            <a:avLst/>
            <a:gdLst/>
            <a:ahLst/>
            <a:cxnLst/>
            <a:rect l="l" t="t" r="r" b="b"/>
            <a:pathLst>
              <a:path w="996315" h="2161540">
                <a:moveTo>
                  <a:pt x="0" y="0"/>
                </a:moveTo>
                <a:lnTo>
                  <a:pt x="0" y="2161430"/>
                </a:lnTo>
                <a:lnTo>
                  <a:pt x="7686" y="2160925"/>
                </a:lnTo>
                <a:lnTo>
                  <a:pt x="54863" y="2155745"/>
                </a:lnTo>
                <a:lnTo>
                  <a:pt x="101411" y="2148569"/>
                </a:lnTo>
                <a:lnTo>
                  <a:pt x="147285" y="2139442"/>
                </a:lnTo>
                <a:lnTo>
                  <a:pt x="192442" y="2128407"/>
                </a:lnTo>
                <a:lnTo>
                  <a:pt x="236838" y="2115509"/>
                </a:lnTo>
                <a:lnTo>
                  <a:pt x="280428" y="2100792"/>
                </a:lnTo>
                <a:lnTo>
                  <a:pt x="323169" y="2084299"/>
                </a:lnTo>
                <a:lnTo>
                  <a:pt x="365016" y="2066075"/>
                </a:lnTo>
                <a:lnTo>
                  <a:pt x="405925" y="2046164"/>
                </a:lnTo>
                <a:lnTo>
                  <a:pt x="445852" y="2024610"/>
                </a:lnTo>
                <a:lnTo>
                  <a:pt x="484754" y="2001458"/>
                </a:lnTo>
                <a:lnTo>
                  <a:pt x="522585" y="1976750"/>
                </a:lnTo>
                <a:lnTo>
                  <a:pt x="559302" y="1950531"/>
                </a:lnTo>
                <a:lnTo>
                  <a:pt x="594862" y="1922846"/>
                </a:lnTo>
                <a:lnTo>
                  <a:pt x="629219" y="1893738"/>
                </a:lnTo>
                <a:lnTo>
                  <a:pt x="662330" y="1863252"/>
                </a:lnTo>
                <a:lnTo>
                  <a:pt x="694150" y="1831431"/>
                </a:lnTo>
                <a:lnTo>
                  <a:pt x="724636" y="1798320"/>
                </a:lnTo>
                <a:lnTo>
                  <a:pt x="753744" y="1763962"/>
                </a:lnTo>
                <a:lnTo>
                  <a:pt x="781429" y="1728402"/>
                </a:lnTo>
                <a:lnTo>
                  <a:pt x="807647" y="1691684"/>
                </a:lnTo>
                <a:lnTo>
                  <a:pt x="832354" y="1653852"/>
                </a:lnTo>
                <a:lnTo>
                  <a:pt x="855507" y="1614950"/>
                </a:lnTo>
                <a:lnTo>
                  <a:pt x="877061" y="1575022"/>
                </a:lnTo>
                <a:lnTo>
                  <a:pt x="896971" y="1534112"/>
                </a:lnTo>
                <a:lnTo>
                  <a:pt x="915195" y="1492264"/>
                </a:lnTo>
                <a:lnTo>
                  <a:pt x="931688" y="1449522"/>
                </a:lnTo>
                <a:lnTo>
                  <a:pt x="946405" y="1405931"/>
                </a:lnTo>
                <a:lnTo>
                  <a:pt x="959303" y="1361534"/>
                </a:lnTo>
                <a:lnTo>
                  <a:pt x="970338" y="1316376"/>
                </a:lnTo>
                <a:lnTo>
                  <a:pt x="979465" y="1270500"/>
                </a:lnTo>
                <a:lnTo>
                  <a:pt x="986640" y="1223951"/>
                </a:lnTo>
                <a:lnTo>
                  <a:pt x="991820" y="1176773"/>
                </a:lnTo>
                <a:lnTo>
                  <a:pt x="994961" y="1129009"/>
                </a:lnTo>
                <a:lnTo>
                  <a:pt x="996017" y="1080704"/>
                </a:lnTo>
                <a:lnTo>
                  <a:pt x="994961" y="1032401"/>
                </a:lnTo>
                <a:lnTo>
                  <a:pt x="991820" y="984639"/>
                </a:lnTo>
                <a:lnTo>
                  <a:pt x="986640" y="937462"/>
                </a:lnTo>
                <a:lnTo>
                  <a:pt x="979465" y="890915"/>
                </a:lnTo>
                <a:lnTo>
                  <a:pt x="970338" y="845040"/>
                </a:lnTo>
                <a:lnTo>
                  <a:pt x="959303" y="799883"/>
                </a:lnTo>
                <a:lnTo>
                  <a:pt x="946405" y="755487"/>
                </a:lnTo>
                <a:lnTo>
                  <a:pt x="931688" y="711897"/>
                </a:lnTo>
                <a:lnTo>
                  <a:pt x="915195" y="669157"/>
                </a:lnTo>
                <a:lnTo>
                  <a:pt x="896971" y="627310"/>
                </a:lnTo>
                <a:lnTo>
                  <a:pt x="877061" y="586401"/>
                </a:lnTo>
                <a:lnTo>
                  <a:pt x="855507" y="546473"/>
                </a:lnTo>
                <a:lnTo>
                  <a:pt x="832354" y="507572"/>
                </a:lnTo>
                <a:lnTo>
                  <a:pt x="807647" y="469740"/>
                </a:lnTo>
                <a:lnTo>
                  <a:pt x="781429" y="433023"/>
                </a:lnTo>
                <a:lnTo>
                  <a:pt x="753744" y="397464"/>
                </a:lnTo>
                <a:lnTo>
                  <a:pt x="724636" y="363106"/>
                </a:lnTo>
                <a:lnTo>
                  <a:pt x="694150" y="329996"/>
                </a:lnTo>
                <a:lnTo>
                  <a:pt x="662330" y="298175"/>
                </a:lnTo>
                <a:lnTo>
                  <a:pt x="629219" y="267689"/>
                </a:lnTo>
                <a:lnTo>
                  <a:pt x="594862" y="238582"/>
                </a:lnTo>
                <a:lnTo>
                  <a:pt x="559302" y="210897"/>
                </a:lnTo>
                <a:lnTo>
                  <a:pt x="522585" y="184679"/>
                </a:lnTo>
                <a:lnTo>
                  <a:pt x="484754" y="159971"/>
                </a:lnTo>
                <a:lnTo>
                  <a:pt x="445852" y="136818"/>
                </a:lnTo>
                <a:lnTo>
                  <a:pt x="405925" y="115265"/>
                </a:lnTo>
                <a:lnTo>
                  <a:pt x="365016" y="95354"/>
                </a:lnTo>
                <a:lnTo>
                  <a:pt x="323169" y="77130"/>
                </a:lnTo>
                <a:lnTo>
                  <a:pt x="280428" y="60638"/>
                </a:lnTo>
                <a:lnTo>
                  <a:pt x="236838" y="45920"/>
                </a:lnTo>
                <a:lnTo>
                  <a:pt x="192442" y="33022"/>
                </a:lnTo>
                <a:lnTo>
                  <a:pt x="147285" y="21988"/>
                </a:lnTo>
                <a:lnTo>
                  <a:pt x="101411" y="12861"/>
                </a:lnTo>
                <a:lnTo>
                  <a:pt x="54863" y="5685"/>
                </a:lnTo>
                <a:lnTo>
                  <a:pt x="7686" y="505"/>
                </a:lnTo>
                <a:lnTo>
                  <a:pt x="0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027665" y="9238570"/>
            <a:ext cx="1022350" cy="1022350"/>
          </a:xfrm>
          <a:custGeom>
            <a:avLst/>
            <a:gdLst/>
            <a:ahLst/>
            <a:cxnLst/>
            <a:rect l="l" t="t" r="r" b="b"/>
            <a:pathLst>
              <a:path w="1022350" h="1022350">
                <a:moveTo>
                  <a:pt x="511062" y="0"/>
                </a:moveTo>
                <a:lnTo>
                  <a:pt x="461844" y="2339"/>
                </a:lnTo>
                <a:lnTo>
                  <a:pt x="413948" y="9215"/>
                </a:lnTo>
                <a:lnTo>
                  <a:pt x="367591" y="20412"/>
                </a:lnTo>
                <a:lnTo>
                  <a:pt x="322986" y="35718"/>
                </a:lnTo>
                <a:lnTo>
                  <a:pt x="280347" y="54917"/>
                </a:lnTo>
                <a:lnTo>
                  <a:pt x="239888" y="77796"/>
                </a:lnTo>
                <a:lnTo>
                  <a:pt x="201824" y="104141"/>
                </a:lnTo>
                <a:lnTo>
                  <a:pt x="166369" y="133736"/>
                </a:lnTo>
                <a:lnTo>
                  <a:pt x="133736" y="166369"/>
                </a:lnTo>
                <a:lnTo>
                  <a:pt x="104141" y="201824"/>
                </a:lnTo>
                <a:lnTo>
                  <a:pt x="77796" y="239888"/>
                </a:lnTo>
                <a:lnTo>
                  <a:pt x="54917" y="280347"/>
                </a:lnTo>
                <a:lnTo>
                  <a:pt x="35718" y="322986"/>
                </a:lnTo>
                <a:lnTo>
                  <a:pt x="20412" y="367591"/>
                </a:lnTo>
                <a:lnTo>
                  <a:pt x="9215" y="413948"/>
                </a:lnTo>
                <a:lnTo>
                  <a:pt x="2339" y="461844"/>
                </a:lnTo>
                <a:lnTo>
                  <a:pt x="0" y="511062"/>
                </a:lnTo>
                <a:lnTo>
                  <a:pt x="2339" y="560281"/>
                </a:lnTo>
                <a:lnTo>
                  <a:pt x="9215" y="608176"/>
                </a:lnTo>
                <a:lnTo>
                  <a:pt x="20412" y="654533"/>
                </a:lnTo>
                <a:lnTo>
                  <a:pt x="35718" y="699138"/>
                </a:lnTo>
                <a:lnTo>
                  <a:pt x="54917" y="741776"/>
                </a:lnTo>
                <a:lnTo>
                  <a:pt x="77796" y="782234"/>
                </a:lnTo>
                <a:lnTo>
                  <a:pt x="104141" y="820297"/>
                </a:lnTo>
                <a:lnTo>
                  <a:pt x="133736" y="855752"/>
                </a:lnTo>
                <a:lnTo>
                  <a:pt x="166369" y="888383"/>
                </a:lnTo>
                <a:lnTo>
                  <a:pt x="201824" y="917978"/>
                </a:lnTo>
                <a:lnTo>
                  <a:pt x="239888" y="944321"/>
                </a:lnTo>
                <a:lnTo>
                  <a:pt x="280347" y="967199"/>
                </a:lnTo>
                <a:lnTo>
                  <a:pt x="322986" y="986398"/>
                </a:lnTo>
                <a:lnTo>
                  <a:pt x="367591" y="1001703"/>
                </a:lnTo>
                <a:lnTo>
                  <a:pt x="413948" y="1012900"/>
                </a:lnTo>
                <a:lnTo>
                  <a:pt x="461844" y="1019776"/>
                </a:lnTo>
                <a:lnTo>
                  <a:pt x="511062" y="1022115"/>
                </a:lnTo>
                <a:lnTo>
                  <a:pt x="560280" y="1019776"/>
                </a:lnTo>
                <a:lnTo>
                  <a:pt x="608173" y="1012900"/>
                </a:lnTo>
                <a:lnTo>
                  <a:pt x="654529" y="1001703"/>
                </a:lnTo>
                <a:lnTo>
                  <a:pt x="699133" y="986398"/>
                </a:lnTo>
                <a:lnTo>
                  <a:pt x="741771" y="967199"/>
                </a:lnTo>
                <a:lnTo>
                  <a:pt x="782229" y="944321"/>
                </a:lnTo>
                <a:lnTo>
                  <a:pt x="820293" y="917978"/>
                </a:lnTo>
                <a:lnTo>
                  <a:pt x="855747" y="888383"/>
                </a:lnTo>
                <a:lnTo>
                  <a:pt x="888380" y="855752"/>
                </a:lnTo>
                <a:lnTo>
                  <a:pt x="917975" y="820297"/>
                </a:lnTo>
                <a:lnTo>
                  <a:pt x="944319" y="782234"/>
                </a:lnTo>
                <a:lnTo>
                  <a:pt x="967197" y="741776"/>
                </a:lnTo>
                <a:lnTo>
                  <a:pt x="986397" y="699138"/>
                </a:lnTo>
                <a:lnTo>
                  <a:pt x="1001702" y="654533"/>
                </a:lnTo>
                <a:lnTo>
                  <a:pt x="1012900" y="608176"/>
                </a:lnTo>
                <a:lnTo>
                  <a:pt x="1019775" y="560281"/>
                </a:lnTo>
                <a:lnTo>
                  <a:pt x="1022115" y="511062"/>
                </a:lnTo>
                <a:lnTo>
                  <a:pt x="1019775" y="461844"/>
                </a:lnTo>
                <a:lnTo>
                  <a:pt x="1012900" y="413948"/>
                </a:lnTo>
                <a:lnTo>
                  <a:pt x="1001702" y="367591"/>
                </a:lnTo>
                <a:lnTo>
                  <a:pt x="986397" y="322986"/>
                </a:lnTo>
                <a:lnTo>
                  <a:pt x="967197" y="280347"/>
                </a:lnTo>
                <a:lnTo>
                  <a:pt x="944319" y="239888"/>
                </a:lnTo>
                <a:lnTo>
                  <a:pt x="917975" y="201824"/>
                </a:lnTo>
                <a:lnTo>
                  <a:pt x="888380" y="166369"/>
                </a:lnTo>
                <a:lnTo>
                  <a:pt x="855747" y="133736"/>
                </a:lnTo>
                <a:lnTo>
                  <a:pt x="820293" y="104141"/>
                </a:lnTo>
                <a:lnTo>
                  <a:pt x="782229" y="77796"/>
                </a:lnTo>
                <a:lnTo>
                  <a:pt x="741771" y="54917"/>
                </a:lnTo>
                <a:lnTo>
                  <a:pt x="699133" y="35718"/>
                </a:lnTo>
                <a:lnTo>
                  <a:pt x="654529" y="20412"/>
                </a:lnTo>
                <a:lnTo>
                  <a:pt x="608173" y="9215"/>
                </a:lnTo>
                <a:lnTo>
                  <a:pt x="560280" y="2339"/>
                </a:lnTo>
                <a:lnTo>
                  <a:pt x="511062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149522" y="702827"/>
            <a:ext cx="203327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>
                <a:latin typeface="Poppins Light" panose="00000400000000000000" pitchFamily="2" charset="0"/>
                <a:cs typeface="Poppins Light" panose="00000400000000000000" pitchFamily="2" charset="0"/>
              </a:rPr>
              <a:t>OUR </a:t>
            </a:r>
            <a:r>
              <a:rPr spc="-10" dirty="0">
                <a:latin typeface="Poppins Light" panose="00000400000000000000" pitchFamily="2" charset="0"/>
                <a:cs typeface="Poppins Light" panose="00000400000000000000" pitchFamily="2" charset="0"/>
              </a:rPr>
              <a:t>PRESS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149516" y="1142073"/>
            <a:ext cx="11093450" cy="8201219"/>
          </a:xfrm>
          <a:prstGeom prst="rect">
            <a:avLst/>
          </a:prstGeom>
        </p:spPr>
        <p:txBody>
          <a:bodyPr vert="horz" wrap="square" lIns="0" tIns="316230" rIns="0" bIns="0" rtlCol="0">
            <a:spAutoFit/>
          </a:bodyPr>
          <a:lstStyle/>
          <a:p>
            <a:pPr marL="12700" marR="2418715">
              <a:lnSpc>
                <a:spcPct val="75800"/>
              </a:lnSpc>
              <a:spcBef>
                <a:spcPts val="2490"/>
              </a:spcBef>
            </a:pP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In</a:t>
            </a:r>
            <a:r>
              <a:rPr sz="8250" b="1" spc="-165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the</a:t>
            </a:r>
            <a:r>
              <a:rPr sz="8250" b="1" spc="-165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News:</a:t>
            </a:r>
            <a:r>
              <a:rPr sz="8250" b="1" spc="-16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25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Our </a:t>
            </a: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Press</a:t>
            </a:r>
            <a:r>
              <a:rPr sz="8250" b="1" spc="-235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Features</a:t>
            </a:r>
            <a:endParaRPr sz="82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12700">
              <a:lnSpc>
                <a:spcPts val="2420"/>
              </a:lnSpc>
            </a:pP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As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trusted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voice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industry,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Michelle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Hummel,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CEO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2700" marR="529590">
              <a:lnSpc>
                <a:spcPts val="2970"/>
              </a:lnSpc>
              <a:spcBef>
                <a:spcPts val="100"/>
              </a:spcBef>
            </a:pP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Success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Team,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regularly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contributes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expert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insights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leading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publications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such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as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Wire,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Dictionary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Magazine,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Woman.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Her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expertise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dedication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have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earned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her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title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Best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Digital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Marketing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Agency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Cincinnati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nomination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for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Woman-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Owned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2700">
              <a:lnSpc>
                <a:spcPts val="2855"/>
              </a:lnSpc>
            </a:pP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Business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Year.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2700" marR="5080">
              <a:lnSpc>
                <a:spcPct val="101000"/>
              </a:lnSpc>
              <a:spcBef>
                <a:spcPts val="2125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Industry</a:t>
            </a:r>
            <a:r>
              <a:rPr sz="2450" b="1" spc="6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Expertise:</a:t>
            </a:r>
            <a:r>
              <a:rPr sz="2450" b="1" spc="6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Featured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top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publications,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providing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valuable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insights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on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digital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marketing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growth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strategies.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2700" marR="656590">
              <a:lnSpc>
                <a:spcPct val="101000"/>
              </a:lnSpc>
              <a:spcBef>
                <a:spcPts val="2965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Award-Winning</a:t>
            </a:r>
            <a:r>
              <a:rPr sz="2450" b="1" spc="35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Agency:</a:t>
            </a:r>
            <a:r>
              <a:rPr sz="2450" b="1" spc="5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Recognized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as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Best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Digital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Marketing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Agency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Cincinnati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for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delivering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outstanding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results.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2700" marR="938530">
              <a:lnSpc>
                <a:spcPts val="2970"/>
              </a:lnSpc>
              <a:spcBef>
                <a:spcPts val="100"/>
              </a:spcBef>
            </a:pP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Women-Owned</a:t>
            </a:r>
            <a:r>
              <a:rPr sz="2450" spc="12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Business</a:t>
            </a:r>
            <a:r>
              <a:rPr sz="2450" spc="1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Leader:</a:t>
            </a:r>
            <a:r>
              <a:rPr sz="2450" spc="12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Nominated</a:t>
            </a:r>
            <a:r>
              <a:rPr sz="2450" spc="12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for</a:t>
            </a:r>
            <a:r>
              <a:rPr sz="2450" spc="12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Woman-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Owned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Business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Year,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highlighting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dedication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empowering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businesses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driving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success.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2552628" y="5176884"/>
            <a:ext cx="7027545" cy="5204460"/>
            <a:chOff x="12552628" y="5176884"/>
            <a:chExt cx="7027545" cy="5204460"/>
          </a:xfrm>
        </p:grpSpPr>
        <p:sp>
          <p:nvSpPr>
            <p:cNvPr id="22" name="object 22"/>
            <p:cNvSpPr/>
            <p:nvPr/>
          </p:nvSpPr>
          <p:spPr>
            <a:xfrm>
              <a:off x="12557863" y="5182119"/>
              <a:ext cx="7016750" cy="5194300"/>
            </a:xfrm>
            <a:custGeom>
              <a:avLst/>
              <a:gdLst/>
              <a:ahLst/>
              <a:cxnLst/>
              <a:rect l="l" t="t" r="r" b="b"/>
              <a:pathLst>
                <a:path w="7016750" h="5194300">
                  <a:moveTo>
                    <a:pt x="6783772" y="0"/>
                  </a:moveTo>
                  <a:lnTo>
                    <a:pt x="232966" y="0"/>
                  </a:lnTo>
                  <a:lnTo>
                    <a:pt x="186015" y="4732"/>
                  </a:lnTo>
                  <a:lnTo>
                    <a:pt x="142284" y="18307"/>
                  </a:lnTo>
                  <a:lnTo>
                    <a:pt x="102711" y="39786"/>
                  </a:lnTo>
                  <a:lnTo>
                    <a:pt x="68233" y="68233"/>
                  </a:lnTo>
                  <a:lnTo>
                    <a:pt x="39786" y="102711"/>
                  </a:lnTo>
                  <a:lnTo>
                    <a:pt x="18307" y="142284"/>
                  </a:lnTo>
                  <a:lnTo>
                    <a:pt x="4732" y="186015"/>
                  </a:lnTo>
                  <a:lnTo>
                    <a:pt x="0" y="232966"/>
                  </a:lnTo>
                  <a:lnTo>
                    <a:pt x="0" y="4960906"/>
                  </a:lnTo>
                  <a:lnTo>
                    <a:pt x="4732" y="5007858"/>
                  </a:lnTo>
                  <a:lnTo>
                    <a:pt x="18307" y="5051588"/>
                  </a:lnTo>
                  <a:lnTo>
                    <a:pt x="39786" y="5091161"/>
                  </a:lnTo>
                  <a:lnTo>
                    <a:pt x="68233" y="5125639"/>
                  </a:lnTo>
                  <a:lnTo>
                    <a:pt x="102711" y="5154086"/>
                  </a:lnTo>
                  <a:lnTo>
                    <a:pt x="142284" y="5175565"/>
                  </a:lnTo>
                  <a:lnTo>
                    <a:pt x="186015" y="5189140"/>
                  </a:lnTo>
                  <a:lnTo>
                    <a:pt x="232966" y="5193873"/>
                  </a:lnTo>
                  <a:lnTo>
                    <a:pt x="6783772" y="5193873"/>
                  </a:lnTo>
                  <a:lnTo>
                    <a:pt x="6830724" y="5189140"/>
                  </a:lnTo>
                  <a:lnTo>
                    <a:pt x="6874454" y="5175565"/>
                  </a:lnTo>
                  <a:lnTo>
                    <a:pt x="6914027" y="5154086"/>
                  </a:lnTo>
                  <a:lnTo>
                    <a:pt x="6948505" y="5125639"/>
                  </a:lnTo>
                  <a:lnTo>
                    <a:pt x="6976952" y="5091161"/>
                  </a:lnTo>
                  <a:lnTo>
                    <a:pt x="6998431" y="5051588"/>
                  </a:lnTo>
                  <a:lnTo>
                    <a:pt x="7012006" y="5007858"/>
                  </a:lnTo>
                  <a:lnTo>
                    <a:pt x="7016739" y="4960906"/>
                  </a:lnTo>
                  <a:lnTo>
                    <a:pt x="7016739" y="232966"/>
                  </a:lnTo>
                  <a:lnTo>
                    <a:pt x="7012006" y="186015"/>
                  </a:lnTo>
                  <a:lnTo>
                    <a:pt x="6998431" y="142284"/>
                  </a:lnTo>
                  <a:lnTo>
                    <a:pt x="6976952" y="102711"/>
                  </a:lnTo>
                  <a:lnTo>
                    <a:pt x="6948505" y="68233"/>
                  </a:lnTo>
                  <a:lnTo>
                    <a:pt x="6914027" y="39786"/>
                  </a:lnTo>
                  <a:lnTo>
                    <a:pt x="6874454" y="18307"/>
                  </a:lnTo>
                  <a:lnTo>
                    <a:pt x="6830724" y="4732"/>
                  </a:lnTo>
                  <a:lnTo>
                    <a:pt x="67837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557863" y="5182119"/>
              <a:ext cx="7016750" cy="5194300"/>
            </a:xfrm>
            <a:custGeom>
              <a:avLst/>
              <a:gdLst/>
              <a:ahLst/>
              <a:cxnLst/>
              <a:rect l="l" t="t" r="r" b="b"/>
              <a:pathLst>
                <a:path w="7016750" h="5194300">
                  <a:moveTo>
                    <a:pt x="6783772" y="5193873"/>
                  </a:moveTo>
                  <a:lnTo>
                    <a:pt x="232966" y="5193873"/>
                  </a:lnTo>
                  <a:lnTo>
                    <a:pt x="186015" y="5189140"/>
                  </a:lnTo>
                  <a:lnTo>
                    <a:pt x="142284" y="5175565"/>
                  </a:lnTo>
                  <a:lnTo>
                    <a:pt x="102711" y="5154086"/>
                  </a:lnTo>
                  <a:lnTo>
                    <a:pt x="68233" y="5125639"/>
                  </a:lnTo>
                  <a:lnTo>
                    <a:pt x="39786" y="5091161"/>
                  </a:lnTo>
                  <a:lnTo>
                    <a:pt x="18307" y="5051588"/>
                  </a:lnTo>
                  <a:lnTo>
                    <a:pt x="4732" y="5007858"/>
                  </a:lnTo>
                  <a:lnTo>
                    <a:pt x="0" y="4960906"/>
                  </a:lnTo>
                  <a:lnTo>
                    <a:pt x="0" y="232966"/>
                  </a:lnTo>
                  <a:lnTo>
                    <a:pt x="4732" y="186015"/>
                  </a:lnTo>
                  <a:lnTo>
                    <a:pt x="18307" y="142284"/>
                  </a:lnTo>
                  <a:lnTo>
                    <a:pt x="39786" y="102711"/>
                  </a:lnTo>
                  <a:lnTo>
                    <a:pt x="68233" y="68233"/>
                  </a:lnTo>
                  <a:lnTo>
                    <a:pt x="102711" y="39786"/>
                  </a:lnTo>
                  <a:lnTo>
                    <a:pt x="142284" y="18307"/>
                  </a:lnTo>
                  <a:lnTo>
                    <a:pt x="186015" y="4732"/>
                  </a:lnTo>
                  <a:lnTo>
                    <a:pt x="232966" y="0"/>
                  </a:lnTo>
                  <a:lnTo>
                    <a:pt x="6783772" y="0"/>
                  </a:lnTo>
                  <a:lnTo>
                    <a:pt x="6830724" y="4732"/>
                  </a:lnTo>
                  <a:lnTo>
                    <a:pt x="6874454" y="18307"/>
                  </a:lnTo>
                  <a:lnTo>
                    <a:pt x="6914027" y="39786"/>
                  </a:lnTo>
                  <a:lnTo>
                    <a:pt x="6948505" y="68233"/>
                  </a:lnTo>
                  <a:lnTo>
                    <a:pt x="6976952" y="102711"/>
                  </a:lnTo>
                  <a:lnTo>
                    <a:pt x="6998431" y="142284"/>
                  </a:lnTo>
                  <a:lnTo>
                    <a:pt x="7012006" y="186015"/>
                  </a:lnTo>
                  <a:lnTo>
                    <a:pt x="7016739" y="232966"/>
                  </a:lnTo>
                  <a:lnTo>
                    <a:pt x="7016739" y="4960906"/>
                  </a:lnTo>
                  <a:lnTo>
                    <a:pt x="7012006" y="5007858"/>
                  </a:lnTo>
                  <a:lnTo>
                    <a:pt x="6998431" y="5051588"/>
                  </a:lnTo>
                  <a:lnTo>
                    <a:pt x="6976952" y="5091161"/>
                  </a:lnTo>
                  <a:lnTo>
                    <a:pt x="6948505" y="5125639"/>
                  </a:lnTo>
                  <a:lnTo>
                    <a:pt x="6914027" y="5154086"/>
                  </a:lnTo>
                  <a:lnTo>
                    <a:pt x="6874454" y="5175565"/>
                  </a:lnTo>
                  <a:lnTo>
                    <a:pt x="6830724" y="5189140"/>
                  </a:lnTo>
                  <a:lnTo>
                    <a:pt x="6783772" y="5193873"/>
                  </a:lnTo>
                  <a:close/>
                </a:path>
              </a:pathLst>
            </a:custGeom>
            <a:ln w="1047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914383" y="5713250"/>
              <a:ext cx="6303693" cy="41316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70173" y="10358607"/>
            <a:ext cx="170180" cy="289560"/>
          </a:xfrm>
          <a:custGeom>
            <a:avLst/>
            <a:gdLst/>
            <a:ahLst/>
            <a:cxnLst/>
            <a:rect l="l" t="t" r="r" b="b"/>
            <a:pathLst>
              <a:path w="170179" h="289559">
                <a:moveTo>
                  <a:pt x="96531" y="0"/>
                </a:moveTo>
                <a:lnTo>
                  <a:pt x="59365" y="5754"/>
                </a:lnTo>
                <a:lnTo>
                  <a:pt x="30738" y="21691"/>
                </a:lnTo>
                <a:lnTo>
                  <a:pt x="12330" y="45821"/>
                </a:lnTo>
                <a:lnTo>
                  <a:pt x="5821" y="76154"/>
                </a:lnTo>
                <a:lnTo>
                  <a:pt x="10957" y="102967"/>
                </a:lnTo>
                <a:lnTo>
                  <a:pt x="25690" y="124632"/>
                </a:lnTo>
                <a:lnTo>
                  <a:pt x="49006" y="141926"/>
                </a:lnTo>
                <a:lnTo>
                  <a:pt x="79892" y="155628"/>
                </a:lnTo>
                <a:lnTo>
                  <a:pt x="104123" y="166800"/>
                </a:lnTo>
                <a:lnTo>
                  <a:pt x="120514" y="179142"/>
                </a:lnTo>
                <a:lnTo>
                  <a:pt x="129806" y="193669"/>
                </a:lnTo>
                <a:lnTo>
                  <a:pt x="132739" y="211396"/>
                </a:lnTo>
                <a:lnTo>
                  <a:pt x="128779" y="230809"/>
                </a:lnTo>
                <a:lnTo>
                  <a:pt x="117289" y="245932"/>
                </a:lnTo>
                <a:lnTo>
                  <a:pt x="98857" y="255750"/>
                </a:lnTo>
                <a:lnTo>
                  <a:pt x="74071" y="259248"/>
                </a:lnTo>
                <a:lnTo>
                  <a:pt x="55674" y="257791"/>
                </a:lnTo>
                <a:lnTo>
                  <a:pt x="38332" y="253837"/>
                </a:lnTo>
                <a:lnTo>
                  <a:pt x="22630" y="248010"/>
                </a:lnTo>
                <a:lnTo>
                  <a:pt x="9151" y="240935"/>
                </a:lnTo>
                <a:lnTo>
                  <a:pt x="0" y="271311"/>
                </a:lnTo>
                <a:lnTo>
                  <a:pt x="13696" y="278321"/>
                </a:lnTo>
                <a:lnTo>
                  <a:pt x="31256" y="284004"/>
                </a:lnTo>
                <a:lnTo>
                  <a:pt x="51081" y="287814"/>
                </a:lnTo>
                <a:lnTo>
                  <a:pt x="71568" y="289205"/>
                </a:lnTo>
                <a:lnTo>
                  <a:pt x="114826" y="282677"/>
                </a:lnTo>
                <a:lnTo>
                  <a:pt x="145483" y="265069"/>
                </a:lnTo>
                <a:lnTo>
                  <a:pt x="163734" y="239346"/>
                </a:lnTo>
                <a:lnTo>
                  <a:pt x="169774" y="208475"/>
                </a:lnTo>
                <a:lnTo>
                  <a:pt x="165262" y="180798"/>
                </a:lnTo>
                <a:lnTo>
                  <a:pt x="151776" y="158699"/>
                </a:lnTo>
                <a:lnTo>
                  <a:pt x="129395" y="140891"/>
                </a:lnTo>
                <a:lnTo>
                  <a:pt x="98195" y="126090"/>
                </a:lnTo>
                <a:lnTo>
                  <a:pt x="73161" y="115002"/>
                </a:lnTo>
                <a:lnTo>
                  <a:pt x="55808" y="103252"/>
                </a:lnTo>
                <a:lnTo>
                  <a:pt x="45709" y="89395"/>
                </a:lnTo>
                <a:lnTo>
                  <a:pt x="42438" y="71987"/>
                </a:lnTo>
                <a:lnTo>
                  <a:pt x="45312" y="57346"/>
                </a:lnTo>
                <a:lnTo>
                  <a:pt x="54506" y="43799"/>
                </a:lnTo>
                <a:lnTo>
                  <a:pt x="70877" y="33841"/>
                </a:lnTo>
                <a:lnTo>
                  <a:pt x="95285" y="29967"/>
                </a:lnTo>
                <a:lnTo>
                  <a:pt x="113028" y="31346"/>
                </a:lnTo>
                <a:lnTo>
                  <a:pt x="128003" y="34752"/>
                </a:lnTo>
                <a:lnTo>
                  <a:pt x="139936" y="39094"/>
                </a:lnTo>
                <a:lnTo>
                  <a:pt x="148550" y="43276"/>
                </a:lnTo>
                <a:lnTo>
                  <a:pt x="158539" y="13737"/>
                </a:lnTo>
                <a:lnTo>
                  <a:pt x="147624" y="8605"/>
                </a:lnTo>
                <a:lnTo>
                  <a:pt x="133625" y="4214"/>
                </a:lnTo>
                <a:lnTo>
                  <a:pt x="116581" y="1151"/>
                </a:lnTo>
                <a:lnTo>
                  <a:pt x="96531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6950" y="10442246"/>
            <a:ext cx="171439" cy="20598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002902" y="10437667"/>
            <a:ext cx="873760" cy="210185"/>
            <a:chOff x="4002902" y="10437667"/>
            <a:chExt cx="873760" cy="2101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2902" y="10438093"/>
              <a:ext cx="158948" cy="20972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6810" y="10438093"/>
              <a:ext cx="158948" cy="20972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0720" y="10437667"/>
              <a:ext cx="177680" cy="210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9584" y="10437671"/>
              <a:ext cx="131912" cy="2101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44350" y="10437671"/>
              <a:ext cx="131912" cy="21014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4963631" y="10363499"/>
            <a:ext cx="561340" cy="285115"/>
            <a:chOff x="4963631" y="10363499"/>
            <a:chExt cx="561340" cy="28511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63631" y="10363499"/>
              <a:ext cx="371164" cy="2843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64319" y="10437668"/>
              <a:ext cx="160623" cy="210559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5579020" y="10437673"/>
            <a:ext cx="289560" cy="206375"/>
          </a:xfrm>
          <a:custGeom>
            <a:avLst/>
            <a:gdLst/>
            <a:ahLst/>
            <a:cxnLst/>
            <a:rect l="l" t="t" r="r" b="b"/>
            <a:pathLst>
              <a:path w="289560" h="206375">
                <a:moveTo>
                  <a:pt x="223040" y="0"/>
                </a:moveTo>
                <a:lnTo>
                  <a:pt x="178518" y="14146"/>
                </a:lnTo>
                <a:lnTo>
                  <a:pt x="156047" y="40365"/>
                </a:lnTo>
                <a:lnTo>
                  <a:pt x="155209" y="40365"/>
                </a:lnTo>
                <a:lnTo>
                  <a:pt x="146481" y="24052"/>
                </a:lnTo>
                <a:lnTo>
                  <a:pt x="133732" y="11288"/>
                </a:lnTo>
                <a:lnTo>
                  <a:pt x="117472" y="2971"/>
                </a:lnTo>
                <a:lnTo>
                  <a:pt x="98206" y="0"/>
                </a:lnTo>
                <a:lnTo>
                  <a:pt x="75859" y="3095"/>
                </a:lnTo>
                <a:lnTo>
                  <a:pt x="58309" y="11339"/>
                </a:lnTo>
                <a:lnTo>
                  <a:pt x="44894" y="23173"/>
                </a:lnTo>
                <a:lnTo>
                  <a:pt x="34951" y="37035"/>
                </a:lnTo>
                <a:lnTo>
                  <a:pt x="33705" y="37035"/>
                </a:lnTo>
                <a:lnTo>
                  <a:pt x="32040" y="4575"/>
                </a:lnTo>
                <a:lnTo>
                  <a:pt x="0" y="4575"/>
                </a:lnTo>
                <a:lnTo>
                  <a:pt x="785" y="17191"/>
                </a:lnTo>
                <a:lnTo>
                  <a:pt x="1299" y="30272"/>
                </a:lnTo>
                <a:lnTo>
                  <a:pt x="1664" y="59087"/>
                </a:lnTo>
                <a:lnTo>
                  <a:pt x="1664" y="205972"/>
                </a:lnTo>
                <a:lnTo>
                  <a:pt x="37454" y="205972"/>
                </a:lnTo>
                <a:lnTo>
                  <a:pt x="37454" y="78227"/>
                </a:lnTo>
                <a:lnTo>
                  <a:pt x="38281" y="71987"/>
                </a:lnTo>
                <a:lnTo>
                  <a:pt x="69799" y="33104"/>
                </a:lnTo>
                <a:lnTo>
                  <a:pt x="85725" y="29957"/>
                </a:lnTo>
                <a:lnTo>
                  <a:pt x="104049" y="34099"/>
                </a:lnTo>
                <a:lnTo>
                  <a:pt x="117187" y="45616"/>
                </a:lnTo>
                <a:lnTo>
                  <a:pt x="125098" y="63140"/>
                </a:lnTo>
                <a:lnTo>
                  <a:pt x="127744" y="85306"/>
                </a:lnTo>
                <a:lnTo>
                  <a:pt x="127744" y="205972"/>
                </a:lnTo>
                <a:lnTo>
                  <a:pt x="163534" y="205972"/>
                </a:lnTo>
                <a:lnTo>
                  <a:pt x="163534" y="74898"/>
                </a:lnTo>
                <a:lnTo>
                  <a:pt x="164780" y="68238"/>
                </a:lnTo>
                <a:lnTo>
                  <a:pt x="195059" y="32643"/>
                </a:lnTo>
                <a:lnTo>
                  <a:pt x="209721" y="29957"/>
                </a:lnTo>
                <a:lnTo>
                  <a:pt x="229014" y="34203"/>
                </a:lnTo>
                <a:lnTo>
                  <a:pt x="242649" y="46448"/>
                </a:lnTo>
                <a:lnTo>
                  <a:pt x="250744" y="65950"/>
                </a:lnTo>
                <a:lnTo>
                  <a:pt x="253416" y="91965"/>
                </a:lnTo>
                <a:lnTo>
                  <a:pt x="253416" y="205972"/>
                </a:lnTo>
                <a:lnTo>
                  <a:pt x="289205" y="205972"/>
                </a:lnTo>
                <a:lnTo>
                  <a:pt x="289205" y="87379"/>
                </a:lnTo>
                <a:lnTo>
                  <a:pt x="282611" y="44235"/>
                </a:lnTo>
                <a:lnTo>
                  <a:pt x="266108" y="17475"/>
                </a:lnTo>
                <a:lnTo>
                  <a:pt x="244612" y="3822"/>
                </a:lnTo>
                <a:lnTo>
                  <a:pt x="223040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02231" y="9923388"/>
            <a:ext cx="1897465" cy="726267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2401542" y="3623052"/>
            <a:ext cx="7703184" cy="7686040"/>
          </a:xfrm>
          <a:custGeom>
            <a:avLst/>
            <a:gdLst/>
            <a:ahLst/>
            <a:cxnLst/>
            <a:rect l="l" t="t" r="r" b="b"/>
            <a:pathLst>
              <a:path w="7703184" h="7686040">
                <a:moveTo>
                  <a:pt x="7702558" y="0"/>
                </a:moveTo>
                <a:lnTo>
                  <a:pt x="7542874" y="3503"/>
                </a:lnTo>
                <a:lnTo>
                  <a:pt x="7414893" y="8692"/>
                </a:lnTo>
                <a:lnTo>
                  <a:pt x="7287450" y="15927"/>
                </a:lnTo>
                <a:lnTo>
                  <a:pt x="7160561" y="25194"/>
                </a:lnTo>
                <a:lnTo>
                  <a:pt x="7034241" y="36476"/>
                </a:lnTo>
                <a:lnTo>
                  <a:pt x="6908507" y="49758"/>
                </a:lnTo>
                <a:lnTo>
                  <a:pt x="6783375" y="65023"/>
                </a:lnTo>
                <a:lnTo>
                  <a:pt x="6658861" y="82255"/>
                </a:lnTo>
                <a:lnTo>
                  <a:pt x="6534981" y="101438"/>
                </a:lnTo>
                <a:lnTo>
                  <a:pt x="6411752" y="122556"/>
                </a:lnTo>
                <a:lnTo>
                  <a:pt x="6289188" y="145592"/>
                </a:lnTo>
                <a:lnTo>
                  <a:pt x="6167306" y="170532"/>
                </a:lnTo>
                <a:lnTo>
                  <a:pt x="6046123" y="197359"/>
                </a:lnTo>
                <a:lnTo>
                  <a:pt x="5925654" y="226056"/>
                </a:lnTo>
                <a:lnTo>
                  <a:pt x="5805915" y="256608"/>
                </a:lnTo>
                <a:lnTo>
                  <a:pt x="5686923" y="288999"/>
                </a:lnTo>
                <a:lnTo>
                  <a:pt x="5568694" y="323212"/>
                </a:lnTo>
                <a:lnTo>
                  <a:pt x="5451243" y="359232"/>
                </a:lnTo>
                <a:lnTo>
                  <a:pt x="5334586" y="397042"/>
                </a:lnTo>
                <a:lnTo>
                  <a:pt x="5218740" y="436627"/>
                </a:lnTo>
                <a:lnTo>
                  <a:pt x="5103721" y="477970"/>
                </a:lnTo>
                <a:lnTo>
                  <a:pt x="4989545" y="521055"/>
                </a:lnTo>
                <a:lnTo>
                  <a:pt x="4876228" y="565867"/>
                </a:lnTo>
                <a:lnTo>
                  <a:pt x="4763786" y="612388"/>
                </a:lnTo>
                <a:lnTo>
                  <a:pt x="4652234" y="660604"/>
                </a:lnTo>
                <a:lnTo>
                  <a:pt x="4541590" y="710498"/>
                </a:lnTo>
                <a:lnTo>
                  <a:pt x="4431869" y="762053"/>
                </a:lnTo>
                <a:lnTo>
                  <a:pt x="4323087" y="815255"/>
                </a:lnTo>
                <a:lnTo>
                  <a:pt x="4215260" y="870086"/>
                </a:lnTo>
                <a:lnTo>
                  <a:pt x="4108405" y="926532"/>
                </a:lnTo>
                <a:lnTo>
                  <a:pt x="4055346" y="955354"/>
                </a:lnTo>
                <a:lnTo>
                  <a:pt x="4002537" y="984575"/>
                </a:lnTo>
                <a:lnTo>
                  <a:pt x="3949978" y="1014190"/>
                </a:lnTo>
                <a:lnTo>
                  <a:pt x="3897672" y="1044199"/>
                </a:lnTo>
                <a:lnTo>
                  <a:pt x="3845621" y="1074599"/>
                </a:lnTo>
                <a:lnTo>
                  <a:pt x="3793827" y="1105389"/>
                </a:lnTo>
                <a:lnTo>
                  <a:pt x="3742292" y="1136566"/>
                </a:lnTo>
                <a:lnTo>
                  <a:pt x="3691017" y="1168129"/>
                </a:lnTo>
                <a:lnTo>
                  <a:pt x="3640006" y="1200075"/>
                </a:lnTo>
                <a:lnTo>
                  <a:pt x="3589260" y="1232402"/>
                </a:lnTo>
                <a:lnTo>
                  <a:pt x="3538780" y="1265109"/>
                </a:lnTo>
                <a:lnTo>
                  <a:pt x="3488569" y="1298193"/>
                </a:lnTo>
                <a:lnTo>
                  <a:pt x="3438630" y="1331652"/>
                </a:lnTo>
                <a:lnTo>
                  <a:pt x="3388963" y="1365485"/>
                </a:lnTo>
                <a:lnTo>
                  <a:pt x="3339571" y="1399689"/>
                </a:lnTo>
                <a:lnTo>
                  <a:pt x="3290456" y="1434262"/>
                </a:lnTo>
                <a:lnTo>
                  <a:pt x="3241620" y="1469202"/>
                </a:lnTo>
                <a:lnTo>
                  <a:pt x="3193065" y="1504508"/>
                </a:lnTo>
                <a:lnTo>
                  <a:pt x="3144793" y="1540178"/>
                </a:lnTo>
                <a:lnTo>
                  <a:pt x="3096806" y="1576208"/>
                </a:lnTo>
                <a:lnTo>
                  <a:pt x="3049107" y="1612598"/>
                </a:lnTo>
                <a:lnTo>
                  <a:pt x="3001696" y="1649345"/>
                </a:lnTo>
                <a:lnTo>
                  <a:pt x="2954576" y="1686447"/>
                </a:lnTo>
                <a:lnTo>
                  <a:pt x="2907749" y="1723902"/>
                </a:lnTo>
                <a:lnTo>
                  <a:pt x="2861217" y="1761709"/>
                </a:lnTo>
                <a:lnTo>
                  <a:pt x="2814982" y="1799865"/>
                </a:lnTo>
                <a:lnTo>
                  <a:pt x="2769046" y="1838368"/>
                </a:lnTo>
                <a:lnTo>
                  <a:pt x="2723412" y="1877217"/>
                </a:lnTo>
                <a:lnTo>
                  <a:pt x="2678080" y="1916409"/>
                </a:lnTo>
                <a:lnTo>
                  <a:pt x="2633053" y="1955941"/>
                </a:lnTo>
                <a:lnTo>
                  <a:pt x="2588334" y="1995813"/>
                </a:lnTo>
                <a:lnTo>
                  <a:pt x="2543923" y="2036023"/>
                </a:lnTo>
                <a:lnTo>
                  <a:pt x="2499824" y="2076567"/>
                </a:lnTo>
                <a:lnTo>
                  <a:pt x="2456038" y="2117445"/>
                </a:lnTo>
                <a:lnTo>
                  <a:pt x="2412567" y="2158654"/>
                </a:lnTo>
                <a:lnTo>
                  <a:pt x="2369412" y="2200192"/>
                </a:lnTo>
                <a:lnTo>
                  <a:pt x="2326578" y="2242057"/>
                </a:lnTo>
                <a:lnTo>
                  <a:pt x="2284064" y="2284247"/>
                </a:lnTo>
                <a:lnTo>
                  <a:pt x="2241873" y="2326760"/>
                </a:lnTo>
                <a:lnTo>
                  <a:pt x="2200008" y="2369595"/>
                </a:lnTo>
                <a:lnTo>
                  <a:pt x="2158469" y="2412748"/>
                </a:lnTo>
                <a:lnTo>
                  <a:pt x="2117260" y="2456219"/>
                </a:lnTo>
                <a:lnTo>
                  <a:pt x="2076382" y="2500005"/>
                </a:lnTo>
                <a:lnTo>
                  <a:pt x="2035837" y="2544104"/>
                </a:lnTo>
                <a:lnTo>
                  <a:pt x="1995628" y="2588514"/>
                </a:lnTo>
                <a:lnTo>
                  <a:pt x="1955755" y="2633233"/>
                </a:lnTo>
                <a:lnTo>
                  <a:pt x="1916222" y="2678259"/>
                </a:lnTo>
                <a:lnTo>
                  <a:pt x="1877030" y="2723591"/>
                </a:lnTo>
                <a:lnTo>
                  <a:pt x="1838181" y="2769225"/>
                </a:lnTo>
                <a:lnTo>
                  <a:pt x="1799677" y="2815160"/>
                </a:lnTo>
                <a:lnTo>
                  <a:pt x="1761521" y="2861395"/>
                </a:lnTo>
                <a:lnTo>
                  <a:pt x="1723714" y="2907926"/>
                </a:lnTo>
                <a:lnTo>
                  <a:pt x="1686258" y="2954753"/>
                </a:lnTo>
                <a:lnTo>
                  <a:pt x="1649155" y="3001872"/>
                </a:lnTo>
                <a:lnTo>
                  <a:pt x="1612408" y="3049283"/>
                </a:lnTo>
                <a:lnTo>
                  <a:pt x="1576018" y="3096983"/>
                </a:lnTo>
                <a:lnTo>
                  <a:pt x="1539987" y="3144969"/>
                </a:lnTo>
                <a:lnTo>
                  <a:pt x="1504317" y="3193241"/>
                </a:lnTo>
                <a:lnTo>
                  <a:pt x="1469011" y="3241795"/>
                </a:lnTo>
                <a:lnTo>
                  <a:pt x="1434070" y="3290631"/>
                </a:lnTo>
                <a:lnTo>
                  <a:pt x="1399497" y="3339745"/>
                </a:lnTo>
                <a:lnTo>
                  <a:pt x="1365292" y="3389137"/>
                </a:lnTo>
                <a:lnTo>
                  <a:pt x="1331459" y="3438803"/>
                </a:lnTo>
                <a:lnTo>
                  <a:pt x="1298000" y="3488742"/>
                </a:lnTo>
                <a:lnTo>
                  <a:pt x="1264915" y="3538953"/>
                </a:lnTo>
                <a:lnTo>
                  <a:pt x="1232208" y="3589432"/>
                </a:lnTo>
                <a:lnTo>
                  <a:pt x="1199881" y="3640178"/>
                </a:lnTo>
                <a:lnTo>
                  <a:pt x="1167934" y="3691189"/>
                </a:lnTo>
                <a:lnTo>
                  <a:pt x="1136372" y="3742463"/>
                </a:lnTo>
                <a:lnTo>
                  <a:pt x="1105194" y="3793998"/>
                </a:lnTo>
                <a:lnTo>
                  <a:pt x="1074404" y="3845792"/>
                </a:lnTo>
                <a:lnTo>
                  <a:pt x="1044003" y="3897842"/>
                </a:lnTo>
                <a:lnTo>
                  <a:pt x="1013994" y="3950148"/>
                </a:lnTo>
                <a:lnTo>
                  <a:pt x="984378" y="4002706"/>
                </a:lnTo>
                <a:lnTo>
                  <a:pt x="955157" y="4055515"/>
                </a:lnTo>
                <a:lnTo>
                  <a:pt x="926334" y="4108574"/>
                </a:lnTo>
                <a:lnTo>
                  <a:pt x="897911" y="4161879"/>
                </a:lnTo>
                <a:lnTo>
                  <a:pt x="869888" y="4215428"/>
                </a:lnTo>
                <a:lnTo>
                  <a:pt x="842270" y="4269221"/>
                </a:lnTo>
                <a:lnTo>
                  <a:pt x="815056" y="4323254"/>
                </a:lnTo>
                <a:lnTo>
                  <a:pt x="788250" y="4377527"/>
                </a:lnTo>
                <a:lnTo>
                  <a:pt x="761854" y="4432036"/>
                </a:lnTo>
                <a:lnTo>
                  <a:pt x="735869" y="4486780"/>
                </a:lnTo>
                <a:lnTo>
                  <a:pt x="710298" y="4541756"/>
                </a:lnTo>
                <a:lnTo>
                  <a:pt x="685142" y="4596964"/>
                </a:lnTo>
                <a:lnTo>
                  <a:pt x="660403" y="4652400"/>
                </a:lnTo>
                <a:lnTo>
                  <a:pt x="636085" y="4708063"/>
                </a:lnTo>
                <a:lnTo>
                  <a:pt x="612187" y="4763951"/>
                </a:lnTo>
                <a:lnTo>
                  <a:pt x="588713" y="4820061"/>
                </a:lnTo>
                <a:lnTo>
                  <a:pt x="565665" y="4876392"/>
                </a:lnTo>
                <a:lnTo>
                  <a:pt x="543044" y="4932942"/>
                </a:lnTo>
                <a:lnTo>
                  <a:pt x="520853" y="4989709"/>
                </a:lnTo>
                <a:lnTo>
                  <a:pt x="499093" y="5046691"/>
                </a:lnTo>
                <a:lnTo>
                  <a:pt x="477767" y="5103885"/>
                </a:lnTo>
                <a:lnTo>
                  <a:pt x="456877" y="5161290"/>
                </a:lnTo>
                <a:lnTo>
                  <a:pt x="436424" y="5218903"/>
                </a:lnTo>
                <a:lnTo>
                  <a:pt x="416410" y="5276724"/>
                </a:lnTo>
                <a:lnTo>
                  <a:pt x="396839" y="5334748"/>
                </a:lnTo>
                <a:lnTo>
                  <a:pt x="377710" y="5392976"/>
                </a:lnTo>
                <a:lnTo>
                  <a:pt x="359028" y="5451404"/>
                </a:lnTo>
                <a:lnTo>
                  <a:pt x="340793" y="5510031"/>
                </a:lnTo>
                <a:lnTo>
                  <a:pt x="323007" y="5568855"/>
                </a:lnTo>
                <a:lnTo>
                  <a:pt x="305674" y="5627873"/>
                </a:lnTo>
                <a:lnTo>
                  <a:pt x="288794" y="5687084"/>
                </a:lnTo>
                <a:lnTo>
                  <a:pt x="272369" y="5746486"/>
                </a:lnTo>
                <a:lnTo>
                  <a:pt x="256403" y="5806076"/>
                </a:lnTo>
                <a:lnTo>
                  <a:pt x="240896" y="5865853"/>
                </a:lnTo>
                <a:lnTo>
                  <a:pt x="225850" y="5925814"/>
                </a:lnTo>
                <a:lnTo>
                  <a:pt x="211268" y="5985958"/>
                </a:lnTo>
                <a:lnTo>
                  <a:pt x="197152" y="6046283"/>
                </a:lnTo>
                <a:lnTo>
                  <a:pt x="183504" y="6106786"/>
                </a:lnTo>
                <a:lnTo>
                  <a:pt x="170325" y="6167466"/>
                </a:lnTo>
                <a:lnTo>
                  <a:pt x="157618" y="6228320"/>
                </a:lnTo>
                <a:lnTo>
                  <a:pt x="145385" y="6289347"/>
                </a:lnTo>
                <a:lnTo>
                  <a:pt x="133628" y="6350544"/>
                </a:lnTo>
                <a:lnTo>
                  <a:pt x="122348" y="6411910"/>
                </a:lnTo>
                <a:lnTo>
                  <a:pt x="111548" y="6473443"/>
                </a:lnTo>
                <a:lnTo>
                  <a:pt x="101230" y="6535140"/>
                </a:lnTo>
                <a:lnTo>
                  <a:pt x="91395" y="6596999"/>
                </a:lnTo>
                <a:lnTo>
                  <a:pt x="82047" y="6659020"/>
                </a:lnTo>
                <a:lnTo>
                  <a:pt x="73186" y="6721198"/>
                </a:lnTo>
                <a:lnTo>
                  <a:pt x="64814" y="6783533"/>
                </a:lnTo>
                <a:lnTo>
                  <a:pt x="56935" y="6846023"/>
                </a:lnTo>
                <a:lnTo>
                  <a:pt x="49549" y="6908665"/>
                </a:lnTo>
                <a:lnTo>
                  <a:pt x="42660" y="6971458"/>
                </a:lnTo>
                <a:lnTo>
                  <a:pt x="36268" y="7034399"/>
                </a:lnTo>
                <a:lnTo>
                  <a:pt x="30376" y="7097486"/>
                </a:lnTo>
                <a:lnTo>
                  <a:pt x="24985" y="7160718"/>
                </a:lnTo>
                <a:lnTo>
                  <a:pt x="20099" y="7224092"/>
                </a:lnTo>
                <a:lnTo>
                  <a:pt x="15718" y="7287607"/>
                </a:lnTo>
                <a:lnTo>
                  <a:pt x="11845" y="7351261"/>
                </a:lnTo>
                <a:lnTo>
                  <a:pt x="8482" y="7415050"/>
                </a:lnTo>
                <a:lnTo>
                  <a:pt x="5631" y="7478974"/>
                </a:lnTo>
                <a:lnTo>
                  <a:pt x="3294" y="7543031"/>
                </a:lnTo>
                <a:lnTo>
                  <a:pt x="1473" y="7607218"/>
                </a:lnTo>
                <a:lnTo>
                  <a:pt x="169" y="7671533"/>
                </a:lnTo>
                <a:lnTo>
                  <a:pt x="0" y="7685503"/>
                </a:lnTo>
                <a:lnTo>
                  <a:pt x="7702558" y="7685503"/>
                </a:lnTo>
                <a:lnTo>
                  <a:pt x="7702558" y="0"/>
                </a:lnTo>
                <a:close/>
              </a:path>
            </a:pathLst>
          </a:custGeom>
          <a:solidFill>
            <a:srgbClr val="E657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8320298"/>
            <a:ext cx="1051560" cy="2167890"/>
          </a:xfrm>
          <a:custGeom>
            <a:avLst/>
            <a:gdLst/>
            <a:ahLst/>
            <a:cxnLst/>
            <a:rect l="l" t="t" r="r" b="b"/>
            <a:pathLst>
              <a:path w="1051560" h="2167890">
                <a:moveTo>
                  <a:pt x="0" y="0"/>
                </a:moveTo>
                <a:lnTo>
                  <a:pt x="0" y="2167364"/>
                </a:lnTo>
                <a:lnTo>
                  <a:pt x="15175" y="2167032"/>
                </a:lnTo>
                <a:lnTo>
                  <a:pt x="62937" y="2163891"/>
                </a:lnTo>
                <a:lnTo>
                  <a:pt x="110114" y="2158711"/>
                </a:lnTo>
                <a:lnTo>
                  <a:pt x="156661" y="2151536"/>
                </a:lnTo>
                <a:lnTo>
                  <a:pt x="202536" y="2142409"/>
                </a:lnTo>
                <a:lnTo>
                  <a:pt x="247693" y="2131374"/>
                </a:lnTo>
                <a:lnTo>
                  <a:pt x="292089" y="2118476"/>
                </a:lnTo>
                <a:lnTo>
                  <a:pt x="335679" y="2103758"/>
                </a:lnTo>
                <a:lnTo>
                  <a:pt x="378419" y="2087266"/>
                </a:lnTo>
                <a:lnTo>
                  <a:pt x="420266" y="2069042"/>
                </a:lnTo>
                <a:lnTo>
                  <a:pt x="461175" y="2049131"/>
                </a:lnTo>
                <a:lnTo>
                  <a:pt x="501103" y="2027577"/>
                </a:lnTo>
                <a:lnTo>
                  <a:pt x="540004" y="2004424"/>
                </a:lnTo>
                <a:lnTo>
                  <a:pt x="577836" y="1979717"/>
                </a:lnTo>
                <a:lnTo>
                  <a:pt x="614553" y="1953498"/>
                </a:lnTo>
                <a:lnTo>
                  <a:pt x="650112" y="1925813"/>
                </a:lnTo>
                <a:lnTo>
                  <a:pt x="684470" y="1896705"/>
                </a:lnTo>
                <a:lnTo>
                  <a:pt x="717580" y="1866219"/>
                </a:lnTo>
                <a:lnTo>
                  <a:pt x="749401" y="1834398"/>
                </a:lnTo>
                <a:lnTo>
                  <a:pt x="779887" y="1801287"/>
                </a:lnTo>
                <a:lnTo>
                  <a:pt x="808994" y="1766929"/>
                </a:lnTo>
                <a:lnTo>
                  <a:pt x="836679" y="1731369"/>
                </a:lnTo>
                <a:lnTo>
                  <a:pt x="862897" y="1694651"/>
                </a:lnTo>
                <a:lnTo>
                  <a:pt x="887605" y="1656819"/>
                </a:lnTo>
                <a:lnTo>
                  <a:pt x="910758" y="1617917"/>
                </a:lnTo>
                <a:lnTo>
                  <a:pt x="932311" y="1577989"/>
                </a:lnTo>
                <a:lnTo>
                  <a:pt x="952222" y="1537078"/>
                </a:lnTo>
                <a:lnTo>
                  <a:pt x="970446" y="1495231"/>
                </a:lnTo>
                <a:lnTo>
                  <a:pt x="986938" y="1452489"/>
                </a:lnTo>
                <a:lnTo>
                  <a:pt x="1001656" y="1408898"/>
                </a:lnTo>
                <a:lnTo>
                  <a:pt x="1014554" y="1364501"/>
                </a:lnTo>
                <a:lnTo>
                  <a:pt x="1025588" y="1319343"/>
                </a:lnTo>
                <a:lnTo>
                  <a:pt x="1034715" y="1273467"/>
                </a:lnTo>
                <a:lnTo>
                  <a:pt x="1041891" y="1226918"/>
                </a:lnTo>
                <a:lnTo>
                  <a:pt x="1047071" y="1179739"/>
                </a:lnTo>
                <a:lnTo>
                  <a:pt x="1050211" y="1131976"/>
                </a:lnTo>
                <a:lnTo>
                  <a:pt x="1051268" y="1083671"/>
                </a:lnTo>
                <a:lnTo>
                  <a:pt x="1050211" y="1035368"/>
                </a:lnTo>
                <a:lnTo>
                  <a:pt x="1047071" y="987606"/>
                </a:lnTo>
                <a:lnTo>
                  <a:pt x="1041891" y="940429"/>
                </a:lnTo>
                <a:lnTo>
                  <a:pt x="1034715" y="893882"/>
                </a:lnTo>
                <a:lnTo>
                  <a:pt x="1025588" y="848007"/>
                </a:lnTo>
                <a:lnTo>
                  <a:pt x="1014554" y="802850"/>
                </a:lnTo>
                <a:lnTo>
                  <a:pt x="1001656" y="758454"/>
                </a:lnTo>
                <a:lnTo>
                  <a:pt x="986938" y="714864"/>
                </a:lnTo>
                <a:lnTo>
                  <a:pt x="970446" y="672124"/>
                </a:lnTo>
                <a:lnTo>
                  <a:pt x="952222" y="630277"/>
                </a:lnTo>
                <a:lnTo>
                  <a:pt x="932311" y="589368"/>
                </a:lnTo>
                <a:lnTo>
                  <a:pt x="910758" y="549440"/>
                </a:lnTo>
                <a:lnTo>
                  <a:pt x="887605" y="510539"/>
                </a:lnTo>
                <a:lnTo>
                  <a:pt x="862897" y="472707"/>
                </a:lnTo>
                <a:lnTo>
                  <a:pt x="836679" y="435990"/>
                </a:lnTo>
                <a:lnTo>
                  <a:pt x="808994" y="400430"/>
                </a:lnTo>
                <a:lnTo>
                  <a:pt x="779887" y="366073"/>
                </a:lnTo>
                <a:lnTo>
                  <a:pt x="749401" y="332963"/>
                </a:lnTo>
                <a:lnTo>
                  <a:pt x="717580" y="301142"/>
                </a:lnTo>
                <a:lnTo>
                  <a:pt x="684470" y="270656"/>
                </a:lnTo>
                <a:lnTo>
                  <a:pt x="650112" y="241549"/>
                </a:lnTo>
                <a:lnTo>
                  <a:pt x="614553" y="213864"/>
                </a:lnTo>
                <a:lnTo>
                  <a:pt x="577836" y="187645"/>
                </a:lnTo>
                <a:lnTo>
                  <a:pt x="540004" y="162938"/>
                </a:lnTo>
                <a:lnTo>
                  <a:pt x="501103" y="139785"/>
                </a:lnTo>
                <a:lnTo>
                  <a:pt x="461175" y="118232"/>
                </a:lnTo>
                <a:lnTo>
                  <a:pt x="420266" y="98321"/>
                </a:lnTo>
                <a:lnTo>
                  <a:pt x="378419" y="80097"/>
                </a:lnTo>
                <a:lnTo>
                  <a:pt x="335679" y="63605"/>
                </a:lnTo>
                <a:lnTo>
                  <a:pt x="292089" y="48887"/>
                </a:lnTo>
                <a:lnTo>
                  <a:pt x="247693" y="35989"/>
                </a:lnTo>
                <a:lnTo>
                  <a:pt x="202536" y="24955"/>
                </a:lnTo>
                <a:lnTo>
                  <a:pt x="156661" y="15827"/>
                </a:lnTo>
                <a:lnTo>
                  <a:pt x="110114" y="8652"/>
                </a:lnTo>
                <a:lnTo>
                  <a:pt x="62937" y="3472"/>
                </a:lnTo>
                <a:lnTo>
                  <a:pt x="15175" y="331"/>
                </a:lnTo>
                <a:lnTo>
                  <a:pt x="0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7146650" cy="7164016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247543" y="1360038"/>
            <a:ext cx="902525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>
                <a:latin typeface="Poppins Light" panose="00000400000000000000" pitchFamily="2" charset="0"/>
                <a:cs typeface="Poppins Light" panose="00000400000000000000" pitchFamily="2" charset="0"/>
              </a:rPr>
              <a:t>MEET OUR CEO AND FOUNDER: MICHELLE </a:t>
            </a:r>
            <a:r>
              <a:rPr spc="-10" dirty="0">
                <a:latin typeface="Poppins Light" panose="00000400000000000000" pitchFamily="2" charset="0"/>
                <a:cs typeface="Poppins Light" panose="00000400000000000000" pitchFamily="2" charset="0"/>
              </a:rPr>
              <a:t>HUMMEL</a:t>
            </a:r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134154" y="430307"/>
            <a:ext cx="2626932" cy="485817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17215028" y="0"/>
            <a:ext cx="2146935" cy="930910"/>
          </a:xfrm>
          <a:custGeom>
            <a:avLst/>
            <a:gdLst/>
            <a:ahLst/>
            <a:cxnLst/>
            <a:rect l="l" t="t" r="r" b="b"/>
            <a:pathLst>
              <a:path w="2146934" h="930910">
                <a:moveTo>
                  <a:pt x="2146719" y="0"/>
                </a:moveTo>
                <a:lnTo>
                  <a:pt x="0" y="0"/>
                </a:lnTo>
                <a:lnTo>
                  <a:pt x="5505" y="35715"/>
                </a:lnTo>
                <a:lnTo>
                  <a:pt x="14633" y="81590"/>
                </a:lnTo>
                <a:lnTo>
                  <a:pt x="25667" y="126747"/>
                </a:lnTo>
                <a:lnTo>
                  <a:pt x="38565" y="171143"/>
                </a:lnTo>
                <a:lnTo>
                  <a:pt x="53283" y="214733"/>
                </a:lnTo>
                <a:lnTo>
                  <a:pt x="69775" y="257473"/>
                </a:lnTo>
                <a:lnTo>
                  <a:pt x="87999" y="299320"/>
                </a:lnTo>
                <a:lnTo>
                  <a:pt x="107910" y="340229"/>
                </a:lnTo>
                <a:lnTo>
                  <a:pt x="129464" y="380157"/>
                </a:lnTo>
                <a:lnTo>
                  <a:pt x="152617" y="419058"/>
                </a:lnTo>
                <a:lnTo>
                  <a:pt x="177324" y="456890"/>
                </a:lnTo>
                <a:lnTo>
                  <a:pt x="203543" y="493607"/>
                </a:lnTo>
                <a:lnTo>
                  <a:pt x="231228" y="529166"/>
                </a:lnTo>
                <a:lnTo>
                  <a:pt x="260336" y="563523"/>
                </a:lnTo>
                <a:lnTo>
                  <a:pt x="290822" y="596634"/>
                </a:lnTo>
                <a:lnTo>
                  <a:pt x="322643" y="628455"/>
                </a:lnTo>
                <a:lnTo>
                  <a:pt x="355754" y="658941"/>
                </a:lnTo>
                <a:lnTo>
                  <a:pt x="390112" y="688048"/>
                </a:lnTo>
                <a:lnTo>
                  <a:pt x="425672" y="715733"/>
                </a:lnTo>
                <a:lnTo>
                  <a:pt x="462390" y="741951"/>
                </a:lnTo>
                <a:lnTo>
                  <a:pt x="500222" y="766659"/>
                </a:lnTo>
                <a:lnTo>
                  <a:pt x="539124" y="789812"/>
                </a:lnTo>
                <a:lnTo>
                  <a:pt x="579053" y="811365"/>
                </a:lnTo>
                <a:lnTo>
                  <a:pt x="619963" y="831276"/>
                </a:lnTo>
                <a:lnTo>
                  <a:pt x="661811" y="849500"/>
                </a:lnTo>
                <a:lnTo>
                  <a:pt x="704552" y="865992"/>
                </a:lnTo>
                <a:lnTo>
                  <a:pt x="748143" y="880710"/>
                </a:lnTo>
                <a:lnTo>
                  <a:pt x="792540" y="893608"/>
                </a:lnTo>
                <a:lnTo>
                  <a:pt x="837698" y="904642"/>
                </a:lnTo>
                <a:lnTo>
                  <a:pt x="883574" y="913769"/>
                </a:lnTo>
                <a:lnTo>
                  <a:pt x="930123" y="920945"/>
                </a:lnTo>
                <a:lnTo>
                  <a:pt x="977302" y="926125"/>
                </a:lnTo>
                <a:lnTo>
                  <a:pt x="1025065" y="929265"/>
                </a:lnTo>
                <a:lnTo>
                  <a:pt x="1073370" y="930322"/>
                </a:lnTo>
                <a:lnTo>
                  <a:pt x="1121673" y="929265"/>
                </a:lnTo>
                <a:lnTo>
                  <a:pt x="1169435" y="926125"/>
                </a:lnTo>
                <a:lnTo>
                  <a:pt x="1216612" y="920945"/>
                </a:lnTo>
                <a:lnTo>
                  <a:pt x="1263160" y="913769"/>
                </a:lnTo>
                <a:lnTo>
                  <a:pt x="1309034" y="904642"/>
                </a:lnTo>
                <a:lnTo>
                  <a:pt x="1354191" y="893608"/>
                </a:lnTo>
                <a:lnTo>
                  <a:pt x="1398587" y="880710"/>
                </a:lnTo>
                <a:lnTo>
                  <a:pt x="1442177" y="865992"/>
                </a:lnTo>
                <a:lnTo>
                  <a:pt x="1484918" y="849500"/>
                </a:lnTo>
                <a:lnTo>
                  <a:pt x="1526764" y="831276"/>
                </a:lnTo>
                <a:lnTo>
                  <a:pt x="1567674" y="811365"/>
                </a:lnTo>
                <a:lnTo>
                  <a:pt x="1607601" y="789812"/>
                </a:lnTo>
                <a:lnTo>
                  <a:pt x="1646502" y="766659"/>
                </a:lnTo>
                <a:lnTo>
                  <a:pt x="1684334" y="741951"/>
                </a:lnTo>
                <a:lnTo>
                  <a:pt x="1721051" y="715733"/>
                </a:lnTo>
                <a:lnTo>
                  <a:pt x="1756611" y="688048"/>
                </a:lnTo>
                <a:lnTo>
                  <a:pt x="1790968" y="658941"/>
                </a:lnTo>
                <a:lnTo>
                  <a:pt x="1824079" y="628455"/>
                </a:lnTo>
                <a:lnTo>
                  <a:pt x="1855899" y="596634"/>
                </a:lnTo>
                <a:lnTo>
                  <a:pt x="1886385" y="563523"/>
                </a:lnTo>
                <a:lnTo>
                  <a:pt x="1915493" y="529166"/>
                </a:lnTo>
                <a:lnTo>
                  <a:pt x="1943177" y="493607"/>
                </a:lnTo>
                <a:lnTo>
                  <a:pt x="1969396" y="456890"/>
                </a:lnTo>
                <a:lnTo>
                  <a:pt x="1994103" y="419058"/>
                </a:lnTo>
                <a:lnTo>
                  <a:pt x="2017256" y="380157"/>
                </a:lnTo>
                <a:lnTo>
                  <a:pt x="2038810" y="340229"/>
                </a:lnTo>
                <a:lnTo>
                  <a:pt x="2058720" y="299320"/>
                </a:lnTo>
                <a:lnTo>
                  <a:pt x="2076944" y="257473"/>
                </a:lnTo>
                <a:lnTo>
                  <a:pt x="2093437" y="214733"/>
                </a:lnTo>
                <a:lnTo>
                  <a:pt x="2108154" y="171143"/>
                </a:lnTo>
                <a:lnTo>
                  <a:pt x="2121052" y="126747"/>
                </a:lnTo>
                <a:lnTo>
                  <a:pt x="2132086" y="81590"/>
                </a:lnTo>
                <a:lnTo>
                  <a:pt x="2141214" y="35715"/>
                </a:lnTo>
                <a:lnTo>
                  <a:pt x="2146719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247543" y="1799274"/>
            <a:ext cx="9711055" cy="7567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8700"/>
              </a:lnSpc>
              <a:spcBef>
                <a:spcPts val="95"/>
              </a:spcBef>
            </a:pP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Our</a:t>
            </a:r>
            <a:r>
              <a:rPr sz="8250" b="1" spc="-165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Leadership:</a:t>
            </a:r>
            <a:endParaRPr sz="82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12700" marR="5080">
              <a:lnSpc>
                <a:spcPct val="75800"/>
              </a:lnSpc>
              <a:spcBef>
                <a:spcPts val="1195"/>
              </a:spcBef>
            </a:pP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Michelle</a:t>
            </a:r>
            <a:r>
              <a:rPr sz="8250" b="1" spc="-365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Hummel, </a:t>
            </a: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CEO</a:t>
            </a:r>
            <a:r>
              <a:rPr sz="8250" b="1" spc="-185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and</a:t>
            </a:r>
            <a:r>
              <a:rPr sz="8250" b="1" spc="-175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Founder</a:t>
            </a:r>
            <a:endParaRPr sz="82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12700" marR="1400175">
              <a:lnSpc>
                <a:spcPct val="101000"/>
              </a:lnSpc>
              <a:spcBef>
                <a:spcPts val="4795"/>
              </a:spcBef>
            </a:pP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Michelle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Hummel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is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distinguished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digital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marketing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authority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with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over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15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years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proven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success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crafting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effective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marketing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strategies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for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franchises.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As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visionary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CEO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Founder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Success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Team,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her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commitment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empowering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franchises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is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unwavering,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driving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them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towards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remarkable</a:t>
            </a:r>
            <a:r>
              <a:rPr sz="2450" spc="10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growth</a:t>
            </a:r>
            <a:r>
              <a:rPr sz="2450" spc="10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10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sustained</a:t>
            </a:r>
            <a:r>
              <a:rPr sz="2450" spc="10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success.</a:t>
            </a:r>
            <a:r>
              <a:rPr sz="2450" spc="10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Michelle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proudly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holds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title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2X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Cincinnati’s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Business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Person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Year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is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respected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nominee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for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Woman-Owned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Business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Year.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775054" y="2404837"/>
            <a:ext cx="6854880" cy="68537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1607"/>
            <a:ext cx="5410857" cy="759465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604036" y="10289098"/>
            <a:ext cx="170180" cy="289560"/>
          </a:xfrm>
          <a:custGeom>
            <a:avLst/>
            <a:gdLst/>
            <a:ahLst/>
            <a:cxnLst/>
            <a:rect l="l" t="t" r="r" b="b"/>
            <a:pathLst>
              <a:path w="170179" h="289559">
                <a:moveTo>
                  <a:pt x="96531" y="0"/>
                </a:moveTo>
                <a:lnTo>
                  <a:pt x="59365" y="5754"/>
                </a:lnTo>
                <a:lnTo>
                  <a:pt x="30738" y="21691"/>
                </a:lnTo>
                <a:lnTo>
                  <a:pt x="12330" y="45821"/>
                </a:lnTo>
                <a:lnTo>
                  <a:pt x="5821" y="76154"/>
                </a:lnTo>
                <a:lnTo>
                  <a:pt x="10957" y="102967"/>
                </a:lnTo>
                <a:lnTo>
                  <a:pt x="25690" y="124632"/>
                </a:lnTo>
                <a:lnTo>
                  <a:pt x="49006" y="141926"/>
                </a:lnTo>
                <a:lnTo>
                  <a:pt x="79892" y="155628"/>
                </a:lnTo>
                <a:lnTo>
                  <a:pt x="104123" y="166800"/>
                </a:lnTo>
                <a:lnTo>
                  <a:pt x="120514" y="179142"/>
                </a:lnTo>
                <a:lnTo>
                  <a:pt x="129806" y="193669"/>
                </a:lnTo>
                <a:lnTo>
                  <a:pt x="132739" y="211396"/>
                </a:lnTo>
                <a:lnTo>
                  <a:pt x="128779" y="230809"/>
                </a:lnTo>
                <a:lnTo>
                  <a:pt x="117289" y="245932"/>
                </a:lnTo>
                <a:lnTo>
                  <a:pt x="98857" y="255750"/>
                </a:lnTo>
                <a:lnTo>
                  <a:pt x="74071" y="259248"/>
                </a:lnTo>
                <a:lnTo>
                  <a:pt x="55674" y="257791"/>
                </a:lnTo>
                <a:lnTo>
                  <a:pt x="38332" y="253837"/>
                </a:lnTo>
                <a:lnTo>
                  <a:pt x="22630" y="248010"/>
                </a:lnTo>
                <a:lnTo>
                  <a:pt x="9151" y="240935"/>
                </a:lnTo>
                <a:lnTo>
                  <a:pt x="0" y="271311"/>
                </a:lnTo>
                <a:lnTo>
                  <a:pt x="13696" y="278321"/>
                </a:lnTo>
                <a:lnTo>
                  <a:pt x="31256" y="284004"/>
                </a:lnTo>
                <a:lnTo>
                  <a:pt x="51081" y="287814"/>
                </a:lnTo>
                <a:lnTo>
                  <a:pt x="71568" y="289205"/>
                </a:lnTo>
                <a:lnTo>
                  <a:pt x="114826" y="282677"/>
                </a:lnTo>
                <a:lnTo>
                  <a:pt x="145483" y="265069"/>
                </a:lnTo>
                <a:lnTo>
                  <a:pt x="163734" y="239346"/>
                </a:lnTo>
                <a:lnTo>
                  <a:pt x="169774" y="208475"/>
                </a:lnTo>
                <a:lnTo>
                  <a:pt x="165262" y="180798"/>
                </a:lnTo>
                <a:lnTo>
                  <a:pt x="151776" y="158699"/>
                </a:lnTo>
                <a:lnTo>
                  <a:pt x="129395" y="140891"/>
                </a:lnTo>
                <a:lnTo>
                  <a:pt x="98195" y="126090"/>
                </a:lnTo>
                <a:lnTo>
                  <a:pt x="73161" y="115002"/>
                </a:lnTo>
                <a:lnTo>
                  <a:pt x="55808" y="103252"/>
                </a:lnTo>
                <a:lnTo>
                  <a:pt x="45709" y="89395"/>
                </a:lnTo>
                <a:lnTo>
                  <a:pt x="42438" y="71987"/>
                </a:lnTo>
                <a:lnTo>
                  <a:pt x="45312" y="57346"/>
                </a:lnTo>
                <a:lnTo>
                  <a:pt x="54506" y="43799"/>
                </a:lnTo>
                <a:lnTo>
                  <a:pt x="70877" y="33841"/>
                </a:lnTo>
                <a:lnTo>
                  <a:pt x="95285" y="29967"/>
                </a:lnTo>
                <a:lnTo>
                  <a:pt x="113028" y="31346"/>
                </a:lnTo>
                <a:lnTo>
                  <a:pt x="128003" y="34752"/>
                </a:lnTo>
                <a:lnTo>
                  <a:pt x="139936" y="39094"/>
                </a:lnTo>
                <a:lnTo>
                  <a:pt x="148550" y="43276"/>
                </a:lnTo>
                <a:lnTo>
                  <a:pt x="158539" y="13737"/>
                </a:lnTo>
                <a:lnTo>
                  <a:pt x="147624" y="8605"/>
                </a:lnTo>
                <a:lnTo>
                  <a:pt x="133625" y="4214"/>
                </a:lnTo>
                <a:lnTo>
                  <a:pt x="116581" y="1151"/>
                </a:lnTo>
                <a:lnTo>
                  <a:pt x="96531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20813" y="10372737"/>
            <a:ext cx="171439" cy="20598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036765" y="10368158"/>
            <a:ext cx="546100" cy="210185"/>
            <a:chOff x="4036765" y="10368158"/>
            <a:chExt cx="546100" cy="21018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6765" y="10368584"/>
              <a:ext cx="158948" cy="20972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0674" y="10368584"/>
              <a:ext cx="158948" cy="20972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4583" y="10368158"/>
              <a:ext cx="177680" cy="21014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4613447" y="10368163"/>
            <a:ext cx="297180" cy="210185"/>
            <a:chOff x="4613447" y="10368163"/>
            <a:chExt cx="297180" cy="21018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78214" y="10368163"/>
              <a:ext cx="131912" cy="2101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13447" y="10368163"/>
              <a:ext cx="131912" cy="21014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997493" y="10293991"/>
            <a:ext cx="561340" cy="285115"/>
            <a:chOff x="4997493" y="10293991"/>
            <a:chExt cx="561340" cy="285115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97493" y="10293991"/>
              <a:ext cx="371164" cy="2843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98183" y="10368159"/>
              <a:ext cx="160623" cy="210559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5612884" y="10368164"/>
            <a:ext cx="289560" cy="206375"/>
          </a:xfrm>
          <a:custGeom>
            <a:avLst/>
            <a:gdLst/>
            <a:ahLst/>
            <a:cxnLst/>
            <a:rect l="l" t="t" r="r" b="b"/>
            <a:pathLst>
              <a:path w="289560" h="206375">
                <a:moveTo>
                  <a:pt x="223040" y="0"/>
                </a:moveTo>
                <a:lnTo>
                  <a:pt x="178518" y="14146"/>
                </a:lnTo>
                <a:lnTo>
                  <a:pt x="156047" y="40365"/>
                </a:lnTo>
                <a:lnTo>
                  <a:pt x="155209" y="40365"/>
                </a:lnTo>
                <a:lnTo>
                  <a:pt x="146481" y="24052"/>
                </a:lnTo>
                <a:lnTo>
                  <a:pt x="133732" y="11288"/>
                </a:lnTo>
                <a:lnTo>
                  <a:pt x="117472" y="2971"/>
                </a:lnTo>
                <a:lnTo>
                  <a:pt x="98206" y="0"/>
                </a:lnTo>
                <a:lnTo>
                  <a:pt x="75859" y="3095"/>
                </a:lnTo>
                <a:lnTo>
                  <a:pt x="58309" y="11339"/>
                </a:lnTo>
                <a:lnTo>
                  <a:pt x="44894" y="23173"/>
                </a:lnTo>
                <a:lnTo>
                  <a:pt x="34951" y="37035"/>
                </a:lnTo>
                <a:lnTo>
                  <a:pt x="33705" y="37035"/>
                </a:lnTo>
                <a:lnTo>
                  <a:pt x="32040" y="4575"/>
                </a:lnTo>
                <a:lnTo>
                  <a:pt x="0" y="4575"/>
                </a:lnTo>
                <a:lnTo>
                  <a:pt x="785" y="17191"/>
                </a:lnTo>
                <a:lnTo>
                  <a:pt x="1299" y="30272"/>
                </a:lnTo>
                <a:lnTo>
                  <a:pt x="1664" y="59087"/>
                </a:lnTo>
                <a:lnTo>
                  <a:pt x="1664" y="205972"/>
                </a:lnTo>
                <a:lnTo>
                  <a:pt x="37454" y="205972"/>
                </a:lnTo>
                <a:lnTo>
                  <a:pt x="37454" y="78227"/>
                </a:lnTo>
                <a:lnTo>
                  <a:pt x="38281" y="71987"/>
                </a:lnTo>
                <a:lnTo>
                  <a:pt x="69799" y="33104"/>
                </a:lnTo>
                <a:lnTo>
                  <a:pt x="85725" y="29957"/>
                </a:lnTo>
                <a:lnTo>
                  <a:pt x="104049" y="34099"/>
                </a:lnTo>
                <a:lnTo>
                  <a:pt x="117187" y="45616"/>
                </a:lnTo>
                <a:lnTo>
                  <a:pt x="125098" y="63140"/>
                </a:lnTo>
                <a:lnTo>
                  <a:pt x="127744" y="85306"/>
                </a:lnTo>
                <a:lnTo>
                  <a:pt x="127744" y="205972"/>
                </a:lnTo>
                <a:lnTo>
                  <a:pt x="163534" y="205972"/>
                </a:lnTo>
                <a:lnTo>
                  <a:pt x="163534" y="74898"/>
                </a:lnTo>
                <a:lnTo>
                  <a:pt x="164780" y="68238"/>
                </a:lnTo>
                <a:lnTo>
                  <a:pt x="195059" y="32643"/>
                </a:lnTo>
                <a:lnTo>
                  <a:pt x="209721" y="29957"/>
                </a:lnTo>
                <a:lnTo>
                  <a:pt x="229014" y="34203"/>
                </a:lnTo>
                <a:lnTo>
                  <a:pt x="242649" y="46448"/>
                </a:lnTo>
                <a:lnTo>
                  <a:pt x="250744" y="65950"/>
                </a:lnTo>
                <a:lnTo>
                  <a:pt x="253416" y="91965"/>
                </a:lnTo>
                <a:lnTo>
                  <a:pt x="253416" y="205972"/>
                </a:lnTo>
                <a:lnTo>
                  <a:pt x="289205" y="205972"/>
                </a:lnTo>
                <a:lnTo>
                  <a:pt x="289205" y="87379"/>
                </a:lnTo>
                <a:lnTo>
                  <a:pt x="282611" y="44235"/>
                </a:lnTo>
                <a:lnTo>
                  <a:pt x="266108" y="17475"/>
                </a:lnTo>
                <a:lnTo>
                  <a:pt x="244612" y="3822"/>
                </a:lnTo>
                <a:lnTo>
                  <a:pt x="223040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36095" y="9853879"/>
            <a:ext cx="1897465" cy="726266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2436574" y="0"/>
            <a:ext cx="7667625" cy="7632065"/>
          </a:xfrm>
          <a:custGeom>
            <a:avLst/>
            <a:gdLst/>
            <a:ahLst/>
            <a:cxnLst/>
            <a:rect l="l" t="t" r="r" b="b"/>
            <a:pathLst>
              <a:path w="7667625" h="7632065">
                <a:moveTo>
                  <a:pt x="7667524" y="0"/>
                </a:moveTo>
                <a:lnTo>
                  <a:pt x="0" y="0"/>
                </a:lnTo>
                <a:lnTo>
                  <a:pt x="505" y="24956"/>
                </a:lnTo>
                <a:lnTo>
                  <a:pt x="2327" y="89143"/>
                </a:lnTo>
                <a:lnTo>
                  <a:pt x="4664" y="153200"/>
                </a:lnTo>
                <a:lnTo>
                  <a:pt x="7515" y="217124"/>
                </a:lnTo>
                <a:lnTo>
                  <a:pt x="10878" y="280914"/>
                </a:lnTo>
                <a:lnTo>
                  <a:pt x="14750" y="344567"/>
                </a:lnTo>
                <a:lnTo>
                  <a:pt x="19131" y="408082"/>
                </a:lnTo>
                <a:lnTo>
                  <a:pt x="24017" y="471456"/>
                </a:lnTo>
                <a:lnTo>
                  <a:pt x="29408" y="534688"/>
                </a:lnTo>
                <a:lnTo>
                  <a:pt x="35300" y="597776"/>
                </a:lnTo>
                <a:lnTo>
                  <a:pt x="41692" y="660717"/>
                </a:lnTo>
                <a:lnTo>
                  <a:pt x="48581" y="723510"/>
                </a:lnTo>
                <a:lnTo>
                  <a:pt x="55967" y="786152"/>
                </a:lnTo>
                <a:lnTo>
                  <a:pt x="63846" y="848642"/>
                </a:lnTo>
                <a:lnTo>
                  <a:pt x="72217" y="910977"/>
                </a:lnTo>
                <a:lnTo>
                  <a:pt x="81078" y="973156"/>
                </a:lnTo>
                <a:lnTo>
                  <a:pt x="90426" y="1035176"/>
                </a:lnTo>
                <a:lnTo>
                  <a:pt x="100261" y="1097036"/>
                </a:lnTo>
                <a:lnTo>
                  <a:pt x="110579" y="1158733"/>
                </a:lnTo>
                <a:lnTo>
                  <a:pt x="121379" y="1220265"/>
                </a:lnTo>
                <a:lnTo>
                  <a:pt x="132658" y="1281632"/>
                </a:lnTo>
                <a:lnTo>
                  <a:pt x="144416" y="1342829"/>
                </a:lnTo>
                <a:lnTo>
                  <a:pt x="156649" y="1403856"/>
                </a:lnTo>
                <a:lnTo>
                  <a:pt x="169355" y="1464711"/>
                </a:lnTo>
                <a:lnTo>
                  <a:pt x="182534" y="1525391"/>
                </a:lnTo>
                <a:lnTo>
                  <a:pt x="196182" y="1585894"/>
                </a:lnTo>
                <a:lnTo>
                  <a:pt x="210298" y="1646219"/>
                </a:lnTo>
                <a:lnTo>
                  <a:pt x="224879" y="1706363"/>
                </a:lnTo>
                <a:lnTo>
                  <a:pt x="239925" y="1766325"/>
                </a:lnTo>
                <a:lnTo>
                  <a:pt x="255432" y="1826102"/>
                </a:lnTo>
                <a:lnTo>
                  <a:pt x="271398" y="1885692"/>
                </a:lnTo>
                <a:lnTo>
                  <a:pt x="287822" y="1945094"/>
                </a:lnTo>
                <a:lnTo>
                  <a:pt x="304702" y="2004305"/>
                </a:lnTo>
                <a:lnTo>
                  <a:pt x="322036" y="2063323"/>
                </a:lnTo>
                <a:lnTo>
                  <a:pt x="339821" y="2122147"/>
                </a:lnTo>
                <a:lnTo>
                  <a:pt x="358055" y="2180774"/>
                </a:lnTo>
                <a:lnTo>
                  <a:pt x="376738" y="2239203"/>
                </a:lnTo>
                <a:lnTo>
                  <a:pt x="395866" y="2297431"/>
                </a:lnTo>
                <a:lnTo>
                  <a:pt x="415437" y="2355456"/>
                </a:lnTo>
                <a:lnTo>
                  <a:pt x="435450" y="2413277"/>
                </a:lnTo>
                <a:lnTo>
                  <a:pt x="455903" y="2470890"/>
                </a:lnTo>
                <a:lnTo>
                  <a:pt x="476793" y="2528296"/>
                </a:lnTo>
                <a:lnTo>
                  <a:pt x="498119" y="2585490"/>
                </a:lnTo>
                <a:lnTo>
                  <a:pt x="519878" y="2642472"/>
                </a:lnTo>
                <a:lnTo>
                  <a:pt x="542069" y="2699239"/>
                </a:lnTo>
                <a:lnTo>
                  <a:pt x="564690" y="2755789"/>
                </a:lnTo>
                <a:lnTo>
                  <a:pt x="587738" y="2812121"/>
                </a:lnTo>
                <a:lnTo>
                  <a:pt x="611212" y="2868231"/>
                </a:lnTo>
                <a:lnTo>
                  <a:pt x="635109" y="2924119"/>
                </a:lnTo>
                <a:lnTo>
                  <a:pt x="659427" y="2979783"/>
                </a:lnTo>
                <a:lnTo>
                  <a:pt x="684165" y="3035219"/>
                </a:lnTo>
                <a:lnTo>
                  <a:pt x="709321" y="3090427"/>
                </a:lnTo>
                <a:lnTo>
                  <a:pt x="734892" y="3145404"/>
                </a:lnTo>
                <a:lnTo>
                  <a:pt x="760877" y="3200148"/>
                </a:lnTo>
                <a:lnTo>
                  <a:pt x="787273" y="3254658"/>
                </a:lnTo>
                <a:lnTo>
                  <a:pt x="814078" y="3308930"/>
                </a:lnTo>
                <a:lnTo>
                  <a:pt x="841291" y="3362964"/>
                </a:lnTo>
                <a:lnTo>
                  <a:pt x="868910" y="3416757"/>
                </a:lnTo>
                <a:lnTo>
                  <a:pt x="896932" y="3470307"/>
                </a:lnTo>
                <a:lnTo>
                  <a:pt x="925355" y="3523612"/>
                </a:lnTo>
                <a:lnTo>
                  <a:pt x="954178" y="3576671"/>
                </a:lnTo>
                <a:lnTo>
                  <a:pt x="983398" y="3629480"/>
                </a:lnTo>
                <a:lnTo>
                  <a:pt x="1013013" y="3682039"/>
                </a:lnTo>
                <a:lnTo>
                  <a:pt x="1043022" y="3734345"/>
                </a:lnTo>
                <a:lnTo>
                  <a:pt x="1073423" y="3786396"/>
                </a:lnTo>
                <a:lnTo>
                  <a:pt x="1104212" y="3838190"/>
                </a:lnTo>
                <a:lnTo>
                  <a:pt x="1135390" y="3889725"/>
                </a:lnTo>
                <a:lnTo>
                  <a:pt x="1166952" y="3941000"/>
                </a:lnTo>
                <a:lnTo>
                  <a:pt x="1198898" y="3992011"/>
                </a:lnTo>
                <a:lnTo>
                  <a:pt x="1231225" y="4042757"/>
                </a:lnTo>
                <a:lnTo>
                  <a:pt x="1263932" y="4093237"/>
                </a:lnTo>
                <a:lnTo>
                  <a:pt x="1297016" y="4143448"/>
                </a:lnTo>
                <a:lnTo>
                  <a:pt x="1330475" y="4193387"/>
                </a:lnTo>
                <a:lnTo>
                  <a:pt x="1364308" y="4243054"/>
                </a:lnTo>
                <a:lnTo>
                  <a:pt x="1398512" y="4292446"/>
                </a:lnTo>
                <a:lnTo>
                  <a:pt x="1433085" y="4341561"/>
                </a:lnTo>
                <a:lnTo>
                  <a:pt x="1468026" y="4390397"/>
                </a:lnTo>
                <a:lnTo>
                  <a:pt x="1503332" y="4438952"/>
                </a:lnTo>
                <a:lnTo>
                  <a:pt x="1539001" y="4487224"/>
                </a:lnTo>
                <a:lnTo>
                  <a:pt x="1575031" y="4535211"/>
                </a:lnTo>
                <a:lnTo>
                  <a:pt x="1611421" y="4582910"/>
                </a:lnTo>
                <a:lnTo>
                  <a:pt x="1648168" y="4630321"/>
                </a:lnTo>
                <a:lnTo>
                  <a:pt x="1685270" y="4677441"/>
                </a:lnTo>
                <a:lnTo>
                  <a:pt x="1722726" y="4724268"/>
                </a:lnTo>
                <a:lnTo>
                  <a:pt x="1760532" y="4770800"/>
                </a:lnTo>
                <a:lnTo>
                  <a:pt x="1798688" y="4817035"/>
                </a:lnTo>
                <a:lnTo>
                  <a:pt x="1837192" y="4862971"/>
                </a:lnTo>
                <a:lnTo>
                  <a:pt x="1876040" y="4908605"/>
                </a:lnTo>
                <a:lnTo>
                  <a:pt x="1915232" y="4953937"/>
                </a:lnTo>
                <a:lnTo>
                  <a:pt x="1954765" y="4998964"/>
                </a:lnTo>
                <a:lnTo>
                  <a:pt x="1994637" y="5043683"/>
                </a:lnTo>
                <a:lnTo>
                  <a:pt x="2034846" y="5088094"/>
                </a:lnTo>
                <a:lnTo>
                  <a:pt x="2075390" y="5132193"/>
                </a:lnTo>
                <a:lnTo>
                  <a:pt x="2116268" y="5175979"/>
                </a:lnTo>
                <a:lnTo>
                  <a:pt x="2157477" y="5219450"/>
                </a:lnTo>
                <a:lnTo>
                  <a:pt x="2199015" y="5262604"/>
                </a:lnTo>
                <a:lnTo>
                  <a:pt x="2240880" y="5305439"/>
                </a:lnTo>
                <a:lnTo>
                  <a:pt x="2283070" y="5347953"/>
                </a:lnTo>
                <a:lnTo>
                  <a:pt x="2325584" y="5390144"/>
                </a:lnTo>
                <a:lnTo>
                  <a:pt x="2368418" y="5432009"/>
                </a:lnTo>
                <a:lnTo>
                  <a:pt x="2411572" y="5473548"/>
                </a:lnTo>
                <a:lnTo>
                  <a:pt x="2455042" y="5514757"/>
                </a:lnTo>
                <a:lnTo>
                  <a:pt x="2498828" y="5555635"/>
                </a:lnTo>
                <a:lnTo>
                  <a:pt x="2542927" y="5596180"/>
                </a:lnTo>
                <a:lnTo>
                  <a:pt x="2587337" y="5636389"/>
                </a:lnTo>
                <a:lnTo>
                  <a:pt x="2632056" y="5676262"/>
                </a:lnTo>
                <a:lnTo>
                  <a:pt x="2677083" y="5715795"/>
                </a:lnTo>
                <a:lnTo>
                  <a:pt x="2722414" y="5754987"/>
                </a:lnTo>
                <a:lnTo>
                  <a:pt x="2768048" y="5793836"/>
                </a:lnTo>
                <a:lnTo>
                  <a:pt x="2813984" y="5832340"/>
                </a:lnTo>
                <a:lnTo>
                  <a:pt x="2860218" y="5870496"/>
                </a:lnTo>
                <a:lnTo>
                  <a:pt x="2906750" y="5908303"/>
                </a:lnTo>
                <a:lnTo>
                  <a:pt x="2953576" y="5945759"/>
                </a:lnTo>
                <a:lnTo>
                  <a:pt x="3000696" y="5982862"/>
                </a:lnTo>
                <a:lnTo>
                  <a:pt x="3048106" y="6019609"/>
                </a:lnTo>
                <a:lnTo>
                  <a:pt x="3095806" y="6055999"/>
                </a:lnTo>
                <a:lnTo>
                  <a:pt x="3143792" y="6092030"/>
                </a:lnTo>
                <a:lnTo>
                  <a:pt x="3192064" y="6127699"/>
                </a:lnTo>
                <a:lnTo>
                  <a:pt x="3240618" y="6163006"/>
                </a:lnTo>
                <a:lnTo>
                  <a:pt x="3289454" y="6197947"/>
                </a:lnTo>
                <a:lnTo>
                  <a:pt x="3338568" y="6232520"/>
                </a:lnTo>
                <a:lnTo>
                  <a:pt x="3387960" y="6266725"/>
                </a:lnTo>
                <a:lnTo>
                  <a:pt x="3437626" y="6300558"/>
                </a:lnTo>
                <a:lnTo>
                  <a:pt x="3487566" y="6334017"/>
                </a:lnTo>
                <a:lnTo>
                  <a:pt x="3537776" y="6367102"/>
                </a:lnTo>
                <a:lnTo>
                  <a:pt x="3588255" y="6399809"/>
                </a:lnTo>
                <a:lnTo>
                  <a:pt x="3639001" y="6432136"/>
                </a:lnTo>
                <a:lnTo>
                  <a:pt x="3690012" y="6464083"/>
                </a:lnTo>
                <a:lnTo>
                  <a:pt x="3741286" y="6495645"/>
                </a:lnTo>
                <a:lnTo>
                  <a:pt x="3792821" y="6526823"/>
                </a:lnTo>
                <a:lnTo>
                  <a:pt x="3844615" y="6557613"/>
                </a:lnTo>
                <a:lnTo>
                  <a:pt x="3896666" y="6588014"/>
                </a:lnTo>
                <a:lnTo>
                  <a:pt x="3948971" y="6618023"/>
                </a:lnTo>
                <a:lnTo>
                  <a:pt x="4001529" y="6647639"/>
                </a:lnTo>
                <a:lnTo>
                  <a:pt x="4054339" y="6676860"/>
                </a:lnTo>
                <a:lnTo>
                  <a:pt x="4107397" y="6705683"/>
                </a:lnTo>
                <a:lnTo>
                  <a:pt x="4214252" y="6762129"/>
                </a:lnTo>
                <a:lnTo>
                  <a:pt x="4322078" y="6816961"/>
                </a:lnTo>
                <a:lnTo>
                  <a:pt x="4430859" y="6870163"/>
                </a:lnTo>
                <a:lnTo>
                  <a:pt x="4540579" y="6921719"/>
                </a:lnTo>
                <a:lnTo>
                  <a:pt x="4651223" y="6971613"/>
                </a:lnTo>
                <a:lnTo>
                  <a:pt x="4762774" y="7019830"/>
                </a:lnTo>
                <a:lnTo>
                  <a:pt x="4875216" y="7066352"/>
                </a:lnTo>
                <a:lnTo>
                  <a:pt x="4988532" y="7111164"/>
                </a:lnTo>
                <a:lnTo>
                  <a:pt x="5102708" y="7154250"/>
                </a:lnTo>
                <a:lnTo>
                  <a:pt x="5217727" y="7195593"/>
                </a:lnTo>
                <a:lnTo>
                  <a:pt x="5333572" y="7235178"/>
                </a:lnTo>
                <a:lnTo>
                  <a:pt x="5450228" y="7272989"/>
                </a:lnTo>
                <a:lnTo>
                  <a:pt x="5567678" y="7309009"/>
                </a:lnTo>
                <a:lnTo>
                  <a:pt x="5685907" y="7343223"/>
                </a:lnTo>
                <a:lnTo>
                  <a:pt x="5804899" y="7375614"/>
                </a:lnTo>
                <a:lnTo>
                  <a:pt x="5924637" y="7406167"/>
                </a:lnTo>
                <a:lnTo>
                  <a:pt x="6045106" y="7434865"/>
                </a:lnTo>
                <a:lnTo>
                  <a:pt x="6166289" y="7461692"/>
                </a:lnTo>
                <a:lnTo>
                  <a:pt x="6288170" y="7486632"/>
                </a:lnTo>
                <a:lnTo>
                  <a:pt x="6410733" y="7509669"/>
                </a:lnTo>
                <a:lnTo>
                  <a:pt x="6533963" y="7530787"/>
                </a:lnTo>
                <a:lnTo>
                  <a:pt x="6657843" y="7549970"/>
                </a:lnTo>
                <a:lnTo>
                  <a:pt x="6782356" y="7567203"/>
                </a:lnTo>
                <a:lnTo>
                  <a:pt x="6907488" y="7582467"/>
                </a:lnTo>
                <a:lnTo>
                  <a:pt x="7033222" y="7595749"/>
                </a:lnTo>
                <a:lnTo>
                  <a:pt x="7159541" y="7607032"/>
                </a:lnTo>
                <a:lnTo>
                  <a:pt x="7286431" y="7616299"/>
                </a:lnTo>
                <a:lnTo>
                  <a:pt x="7413873" y="7623535"/>
                </a:lnTo>
                <a:lnTo>
                  <a:pt x="7541854" y="7628723"/>
                </a:lnTo>
                <a:lnTo>
                  <a:pt x="7667524" y="7631790"/>
                </a:lnTo>
                <a:lnTo>
                  <a:pt x="7667524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8806155"/>
            <a:ext cx="1085215" cy="2169160"/>
          </a:xfrm>
          <a:custGeom>
            <a:avLst/>
            <a:gdLst/>
            <a:ahLst/>
            <a:cxnLst/>
            <a:rect l="l" t="t" r="r" b="b"/>
            <a:pathLst>
              <a:path w="1085215" h="2169159">
                <a:moveTo>
                  <a:pt x="0" y="0"/>
                </a:moveTo>
                <a:lnTo>
                  <a:pt x="0" y="2168774"/>
                </a:lnTo>
                <a:lnTo>
                  <a:pt x="49039" y="2167737"/>
                </a:lnTo>
                <a:lnTo>
                  <a:pt x="96801" y="2164597"/>
                </a:lnTo>
                <a:lnTo>
                  <a:pt x="143978" y="2159417"/>
                </a:lnTo>
                <a:lnTo>
                  <a:pt x="190525" y="2152241"/>
                </a:lnTo>
                <a:lnTo>
                  <a:pt x="236400" y="2143114"/>
                </a:lnTo>
                <a:lnTo>
                  <a:pt x="281557" y="2132079"/>
                </a:lnTo>
                <a:lnTo>
                  <a:pt x="325952" y="2119181"/>
                </a:lnTo>
                <a:lnTo>
                  <a:pt x="369543" y="2104464"/>
                </a:lnTo>
                <a:lnTo>
                  <a:pt x="412283" y="2087971"/>
                </a:lnTo>
                <a:lnTo>
                  <a:pt x="454130" y="2069747"/>
                </a:lnTo>
                <a:lnTo>
                  <a:pt x="495039" y="2049836"/>
                </a:lnTo>
                <a:lnTo>
                  <a:pt x="534967" y="2028282"/>
                </a:lnTo>
                <a:lnTo>
                  <a:pt x="573868" y="2005130"/>
                </a:lnTo>
                <a:lnTo>
                  <a:pt x="611700" y="1980422"/>
                </a:lnTo>
                <a:lnTo>
                  <a:pt x="648417" y="1954203"/>
                </a:lnTo>
                <a:lnTo>
                  <a:pt x="683976" y="1926518"/>
                </a:lnTo>
                <a:lnTo>
                  <a:pt x="718333" y="1897410"/>
                </a:lnTo>
                <a:lnTo>
                  <a:pt x="751444" y="1866924"/>
                </a:lnTo>
                <a:lnTo>
                  <a:pt x="783265" y="1835103"/>
                </a:lnTo>
                <a:lnTo>
                  <a:pt x="813751" y="1801992"/>
                </a:lnTo>
                <a:lnTo>
                  <a:pt x="842858" y="1767634"/>
                </a:lnTo>
                <a:lnTo>
                  <a:pt x="870543" y="1732074"/>
                </a:lnTo>
                <a:lnTo>
                  <a:pt x="896761" y="1695356"/>
                </a:lnTo>
                <a:lnTo>
                  <a:pt x="921469" y="1657524"/>
                </a:lnTo>
                <a:lnTo>
                  <a:pt x="944621" y="1618622"/>
                </a:lnTo>
                <a:lnTo>
                  <a:pt x="966175" y="1578694"/>
                </a:lnTo>
                <a:lnTo>
                  <a:pt x="986086" y="1537784"/>
                </a:lnTo>
                <a:lnTo>
                  <a:pt x="1004310" y="1495936"/>
                </a:lnTo>
                <a:lnTo>
                  <a:pt x="1020802" y="1453194"/>
                </a:lnTo>
                <a:lnTo>
                  <a:pt x="1035519" y="1409603"/>
                </a:lnTo>
                <a:lnTo>
                  <a:pt x="1048417" y="1365206"/>
                </a:lnTo>
                <a:lnTo>
                  <a:pt x="1059452" y="1320048"/>
                </a:lnTo>
                <a:lnTo>
                  <a:pt x="1068579" y="1274172"/>
                </a:lnTo>
                <a:lnTo>
                  <a:pt x="1075755" y="1227623"/>
                </a:lnTo>
                <a:lnTo>
                  <a:pt x="1080935" y="1180445"/>
                </a:lnTo>
                <a:lnTo>
                  <a:pt x="1084075" y="1132681"/>
                </a:lnTo>
                <a:lnTo>
                  <a:pt x="1085132" y="1084376"/>
                </a:lnTo>
                <a:lnTo>
                  <a:pt x="1084075" y="1036073"/>
                </a:lnTo>
                <a:lnTo>
                  <a:pt x="1080935" y="988311"/>
                </a:lnTo>
                <a:lnTo>
                  <a:pt x="1075755" y="941134"/>
                </a:lnTo>
                <a:lnTo>
                  <a:pt x="1068579" y="894587"/>
                </a:lnTo>
                <a:lnTo>
                  <a:pt x="1059452" y="848712"/>
                </a:lnTo>
                <a:lnTo>
                  <a:pt x="1048417" y="803555"/>
                </a:lnTo>
                <a:lnTo>
                  <a:pt x="1035519" y="759159"/>
                </a:lnTo>
                <a:lnTo>
                  <a:pt x="1020802" y="715569"/>
                </a:lnTo>
                <a:lnTo>
                  <a:pt x="1004310" y="672829"/>
                </a:lnTo>
                <a:lnTo>
                  <a:pt x="986086" y="630982"/>
                </a:lnTo>
                <a:lnTo>
                  <a:pt x="966175" y="590073"/>
                </a:lnTo>
                <a:lnTo>
                  <a:pt x="944621" y="550145"/>
                </a:lnTo>
                <a:lnTo>
                  <a:pt x="921469" y="511244"/>
                </a:lnTo>
                <a:lnTo>
                  <a:pt x="896761" y="473412"/>
                </a:lnTo>
                <a:lnTo>
                  <a:pt x="870543" y="436695"/>
                </a:lnTo>
                <a:lnTo>
                  <a:pt x="842858" y="401136"/>
                </a:lnTo>
                <a:lnTo>
                  <a:pt x="813751" y="366779"/>
                </a:lnTo>
                <a:lnTo>
                  <a:pt x="783265" y="333668"/>
                </a:lnTo>
                <a:lnTo>
                  <a:pt x="751444" y="301847"/>
                </a:lnTo>
                <a:lnTo>
                  <a:pt x="718333" y="271361"/>
                </a:lnTo>
                <a:lnTo>
                  <a:pt x="683976" y="242254"/>
                </a:lnTo>
                <a:lnTo>
                  <a:pt x="648417" y="214569"/>
                </a:lnTo>
                <a:lnTo>
                  <a:pt x="611700" y="188351"/>
                </a:lnTo>
                <a:lnTo>
                  <a:pt x="573868" y="163643"/>
                </a:lnTo>
                <a:lnTo>
                  <a:pt x="534967" y="140490"/>
                </a:lnTo>
                <a:lnTo>
                  <a:pt x="495039" y="118937"/>
                </a:lnTo>
                <a:lnTo>
                  <a:pt x="454130" y="99026"/>
                </a:lnTo>
                <a:lnTo>
                  <a:pt x="412283" y="80802"/>
                </a:lnTo>
                <a:lnTo>
                  <a:pt x="369543" y="64310"/>
                </a:lnTo>
                <a:lnTo>
                  <a:pt x="325952" y="49592"/>
                </a:lnTo>
                <a:lnTo>
                  <a:pt x="281557" y="36694"/>
                </a:lnTo>
                <a:lnTo>
                  <a:pt x="236400" y="25660"/>
                </a:lnTo>
                <a:lnTo>
                  <a:pt x="190525" y="16533"/>
                </a:lnTo>
                <a:lnTo>
                  <a:pt x="143978" y="9357"/>
                </a:lnTo>
                <a:lnTo>
                  <a:pt x="96801" y="4177"/>
                </a:lnTo>
                <a:lnTo>
                  <a:pt x="49039" y="1037"/>
                </a:lnTo>
                <a:lnTo>
                  <a:pt x="0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238632" y="1799274"/>
            <a:ext cx="7155815" cy="59636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8700"/>
              </a:lnSpc>
              <a:spcBef>
                <a:spcPts val="95"/>
              </a:spcBef>
            </a:pP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Our</a:t>
            </a:r>
            <a:r>
              <a:rPr sz="8250" b="1" spc="-165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Award-</a:t>
            </a:r>
            <a:endParaRPr sz="82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12700" marR="2587625">
              <a:lnSpc>
                <a:spcPct val="75800"/>
              </a:lnSpc>
              <a:spcBef>
                <a:spcPts val="1195"/>
              </a:spcBef>
            </a:pPr>
            <a:r>
              <a:rPr sz="8250" b="1" spc="-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Winning Designs</a:t>
            </a:r>
            <a:endParaRPr sz="82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44450" marR="5080">
              <a:lnSpc>
                <a:spcPct val="101000"/>
              </a:lnSpc>
              <a:spcBef>
                <a:spcPts val="3700"/>
              </a:spcBef>
            </a:pP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Our</a:t>
            </a:r>
            <a:r>
              <a:rPr sz="2450" spc="3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team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is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proud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have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received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industry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recognition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for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our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cutting-edge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designs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innovative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solutions.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We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focus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on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delivering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visually</a:t>
            </a:r>
            <a:r>
              <a:rPr sz="2450" spc="12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stunning,</a:t>
            </a:r>
            <a:r>
              <a:rPr sz="2450" spc="1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user-friendly</a:t>
            </a:r>
            <a:r>
              <a:rPr sz="2450" spc="12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websites</a:t>
            </a:r>
            <a:r>
              <a:rPr sz="2450" spc="12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marketing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materials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that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drive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conversions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enhance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customer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experience.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9388700" y="853835"/>
            <a:ext cx="8971915" cy="9693910"/>
            <a:chOff x="9388700" y="853835"/>
            <a:chExt cx="8971915" cy="9693910"/>
          </a:xfrm>
        </p:grpSpPr>
        <p:sp>
          <p:nvSpPr>
            <p:cNvPr id="21" name="object 21"/>
            <p:cNvSpPr/>
            <p:nvPr/>
          </p:nvSpPr>
          <p:spPr>
            <a:xfrm>
              <a:off x="9393936" y="859071"/>
              <a:ext cx="8961755" cy="9683750"/>
            </a:xfrm>
            <a:custGeom>
              <a:avLst/>
              <a:gdLst/>
              <a:ahLst/>
              <a:cxnLst/>
              <a:rect l="l" t="t" r="r" b="b"/>
              <a:pathLst>
                <a:path w="8961755" h="9683750">
                  <a:moveTo>
                    <a:pt x="8611612" y="0"/>
                  </a:moveTo>
                  <a:lnTo>
                    <a:pt x="349570" y="0"/>
                  </a:lnTo>
                  <a:lnTo>
                    <a:pt x="302135" y="3191"/>
                  </a:lnTo>
                  <a:lnTo>
                    <a:pt x="256640" y="12487"/>
                  </a:lnTo>
                  <a:lnTo>
                    <a:pt x="213502" y="27471"/>
                  </a:lnTo>
                  <a:lnTo>
                    <a:pt x="173135" y="47726"/>
                  </a:lnTo>
                  <a:lnTo>
                    <a:pt x="135958" y="72837"/>
                  </a:lnTo>
                  <a:lnTo>
                    <a:pt x="102386" y="102386"/>
                  </a:lnTo>
                  <a:lnTo>
                    <a:pt x="72837" y="135958"/>
                  </a:lnTo>
                  <a:lnTo>
                    <a:pt x="47726" y="173135"/>
                  </a:lnTo>
                  <a:lnTo>
                    <a:pt x="27471" y="213502"/>
                  </a:lnTo>
                  <a:lnTo>
                    <a:pt x="12487" y="256640"/>
                  </a:lnTo>
                  <a:lnTo>
                    <a:pt x="3191" y="302135"/>
                  </a:lnTo>
                  <a:lnTo>
                    <a:pt x="0" y="349570"/>
                  </a:lnTo>
                  <a:lnTo>
                    <a:pt x="0" y="9333820"/>
                  </a:lnTo>
                  <a:lnTo>
                    <a:pt x="3191" y="9381255"/>
                  </a:lnTo>
                  <a:lnTo>
                    <a:pt x="12487" y="9426750"/>
                  </a:lnTo>
                  <a:lnTo>
                    <a:pt x="27471" y="9469889"/>
                  </a:lnTo>
                  <a:lnTo>
                    <a:pt x="47726" y="9510255"/>
                  </a:lnTo>
                  <a:lnTo>
                    <a:pt x="72837" y="9547432"/>
                  </a:lnTo>
                  <a:lnTo>
                    <a:pt x="102386" y="9581004"/>
                  </a:lnTo>
                  <a:lnTo>
                    <a:pt x="135958" y="9610553"/>
                  </a:lnTo>
                  <a:lnTo>
                    <a:pt x="173135" y="9635664"/>
                  </a:lnTo>
                  <a:lnTo>
                    <a:pt x="213502" y="9655919"/>
                  </a:lnTo>
                  <a:lnTo>
                    <a:pt x="256640" y="9670904"/>
                  </a:lnTo>
                  <a:lnTo>
                    <a:pt x="302135" y="9680199"/>
                  </a:lnTo>
                  <a:lnTo>
                    <a:pt x="349570" y="9683391"/>
                  </a:lnTo>
                  <a:lnTo>
                    <a:pt x="8611612" y="9683391"/>
                  </a:lnTo>
                  <a:lnTo>
                    <a:pt x="8659046" y="9680199"/>
                  </a:lnTo>
                  <a:lnTo>
                    <a:pt x="8704541" y="9670904"/>
                  </a:lnTo>
                  <a:lnTo>
                    <a:pt x="8747680" y="9655919"/>
                  </a:lnTo>
                  <a:lnTo>
                    <a:pt x="8788046" y="9635664"/>
                  </a:lnTo>
                  <a:lnTo>
                    <a:pt x="8825224" y="9610553"/>
                  </a:lnTo>
                  <a:lnTo>
                    <a:pt x="8858795" y="9581004"/>
                  </a:lnTo>
                  <a:lnTo>
                    <a:pt x="8888345" y="9547432"/>
                  </a:lnTo>
                  <a:lnTo>
                    <a:pt x="8913455" y="9510255"/>
                  </a:lnTo>
                  <a:lnTo>
                    <a:pt x="8933711" y="9469889"/>
                  </a:lnTo>
                  <a:lnTo>
                    <a:pt x="8948695" y="9426750"/>
                  </a:lnTo>
                  <a:lnTo>
                    <a:pt x="8957991" y="9381255"/>
                  </a:lnTo>
                  <a:lnTo>
                    <a:pt x="8961182" y="9333820"/>
                  </a:lnTo>
                  <a:lnTo>
                    <a:pt x="8961182" y="349570"/>
                  </a:lnTo>
                  <a:lnTo>
                    <a:pt x="8957991" y="302135"/>
                  </a:lnTo>
                  <a:lnTo>
                    <a:pt x="8948695" y="256640"/>
                  </a:lnTo>
                  <a:lnTo>
                    <a:pt x="8933711" y="213502"/>
                  </a:lnTo>
                  <a:lnTo>
                    <a:pt x="8913455" y="173135"/>
                  </a:lnTo>
                  <a:lnTo>
                    <a:pt x="8888345" y="135958"/>
                  </a:lnTo>
                  <a:lnTo>
                    <a:pt x="8858795" y="102386"/>
                  </a:lnTo>
                  <a:lnTo>
                    <a:pt x="8825224" y="72837"/>
                  </a:lnTo>
                  <a:lnTo>
                    <a:pt x="8788046" y="47726"/>
                  </a:lnTo>
                  <a:lnTo>
                    <a:pt x="8747680" y="27471"/>
                  </a:lnTo>
                  <a:lnTo>
                    <a:pt x="8704541" y="12487"/>
                  </a:lnTo>
                  <a:lnTo>
                    <a:pt x="8659046" y="3191"/>
                  </a:lnTo>
                  <a:lnTo>
                    <a:pt x="8611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393936" y="859071"/>
              <a:ext cx="8961755" cy="9683750"/>
            </a:xfrm>
            <a:custGeom>
              <a:avLst/>
              <a:gdLst/>
              <a:ahLst/>
              <a:cxnLst/>
              <a:rect l="l" t="t" r="r" b="b"/>
              <a:pathLst>
                <a:path w="8961755" h="9683750">
                  <a:moveTo>
                    <a:pt x="8611612" y="9683391"/>
                  </a:moveTo>
                  <a:lnTo>
                    <a:pt x="349570" y="9683391"/>
                  </a:lnTo>
                  <a:lnTo>
                    <a:pt x="302135" y="9680199"/>
                  </a:lnTo>
                  <a:lnTo>
                    <a:pt x="256640" y="9670904"/>
                  </a:lnTo>
                  <a:lnTo>
                    <a:pt x="213502" y="9655919"/>
                  </a:lnTo>
                  <a:lnTo>
                    <a:pt x="173135" y="9635664"/>
                  </a:lnTo>
                  <a:lnTo>
                    <a:pt x="135958" y="9610553"/>
                  </a:lnTo>
                  <a:lnTo>
                    <a:pt x="102386" y="9581004"/>
                  </a:lnTo>
                  <a:lnTo>
                    <a:pt x="72837" y="9547432"/>
                  </a:lnTo>
                  <a:lnTo>
                    <a:pt x="47726" y="9510255"/>
                  </a:lnTo>
                  <a:lnTo>
                    <a:pt x="27471" y="9469889"/>
                  </a:lnTo>
                  <a:lnTo>
                    <a:pt x="12487" y="9426750"/>
                  </a:lnTo>
                  <a:lnTo>
                    <a:pt x="3191" y="9381255"/>
                  </a:lnTo>
                  <a:lnTo>
                    <a:pt x="0" y="9333820"/>
                  </a:lnTo>
                  <a:lnTo>
                    <a:pt x="0" y="349570"/>
                  </a:lnTo>
                  <a:lnTo>
                    <a:pt x="3191" y="302135"/>
                  </a:lnTo>
                  <a:lnTo>
                    <a:pt x="12487" y="256640"/>
                  </a:lnTo>
                  <a:lnTo>
                    <a:pt x="27471" y="213502"/>
                  </a:lnTo>
                  <a:lnTo>
                    <a:pt x="47726" y="173135"/>
                  </a:lnTo>
                  <a:lnTo>
                    <a:pt x="72837" y="135958"/>
                  </a:lnTo>
                  <a:lnTo>
                    <a:pt x="102386" y="102386"/>
                  </a:lnTo>
                  <a:lnTo>
                    <a:pt x="135958" y="72837"/>
                  </a:lnTo>
                  <a:lnTo>
                    <a:pt x="173135" y="47726"/>
                  </a:lnTo>
                  <a:lnTo>
                    <a:pt x="213502" y="27471"/>
                  </a:lnTo>
                  <a:lnTo>
                    <a:pt x="256640" y="12487"/>
                  </a:lnTo>
                  <a:lnTo>
                    <a:pt x="302135" y="3191"/>
                  </a:lnTo>
                  <a:lnTo>
                    <a:pt x="349570" y="0"/>
                  </a:lnTo>
                  <a:lnTo>
                    <a:pt x="8611612" y="0"/>
                  </a:lnTo>
                  <a:lnTo>
                    <a:pt x="8659046" y="3191"/>
                  </a:lnTo>
                  <a:lnTo>
                    <a:pt x="8704541" y="12487"/>
                  </a:lnTo>
                  <a:lnTo>
                    <a:pt x="8747680" y="27471"/>
                  </a:lnTo>
                  <a:lnTo>
                    <a:pt x="8788046" y="47726"/>
                  </a:lnTo>
                  <a:lnTo>
                    <a:pt x="8825224" y="72837"/>
                  </a:lnTo>
                  <a:lnTo>
                    <a:pt x="8858795" y="102386"/>
                  </a:lnTo>
                  <a:lnTo>
                    <a:pt x="8888345" y="135958"/>
                  </a:lnTo>
                  <a:lnTo>
                    <a:pt x="8913455" y="173135"/>
                  </a:lnTo>
                  <a:lnTo>
                    <a:pt x="8933711" y="213502"/>
                  </a:lnTo>
                  <a:lnTo>
                    <a:pt x="8948695" y="256640"/>
                  </a:lnTo>
                  <a:lnTo>
                    <a:pt x="8957991" y="302135"/>
                  </a:lnTo>
                  <a:lnTo>
                    <a:pt x="8961182" y="349570"/>
                  </a:lnTo>
                  <a:lnTo>
                    <a:pt x="8961182" y="9333820"/>
                  </a:lnTo>
                  <a:lnTo>
                    <a:pt x="8957991" y="9381255"/>
                  </a:lnTo>
                  <a:lnTo>
                    <a:pt x="8948695" y="9426750"/>
                  </a:lnTo>
                  <a:lnTo>
                    <a:pt x="8933711" y="9469889"/>
                  </a:lnTo>
                  <a:lnTo>
                    <a:pt x="8913455" y="9510255"/>
                  </a:lnTo>
                  <a:lnTo>
                    <a:pt x="8888345" y="9547432"/>
                  </a:lnTo>
                  <a:lnTo>
                    <a:pt x="8858795" y="9581004"/>
                  </a:lnTo>
                  <a:lnTo>
                    <a:pt x="8825224" y="9610553"/>
                  </a:lnTo>
                  <a:lnTo>
                    <a:pt x="8788046" y="9635664"/>
                  </a:lnTo>
                  <a:lnTo>
                    <a:pt x="8747680" y="9655919"/>
                  </a:lnTo>
                  <a:lnTo>
                    <a:pt x="8704541" y="9670904"/>
                  </a:lnTo>
                  <a:lnTo>
                    <a:pt x="8659046" y="9680199"/>
                  </a:lnTo>
                  <a:lnTo>
                    <a:pt x="8611612" y="9683391"/>
                  </a:lnTo>
                  <a:close/>
                </a:path>
              </a:pathLst>
            </a:custGeom>
            <a:ln w="1047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27237" y="1120803"/>
              <a:ext cx="8041639" cy="930568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089580" y="6594382"/>
              <a:ext cx="5025047" cy="355904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043782" y="3916802"/>
              <a:ext cx="2432413" cy="242626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664082" y="1237436"/>
              <a:ext cx="2450546" cy="244438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703341" y="3919828"/>
              <a:ext cx="2411286" cy="239964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043782" y="1242998"/>
              <a:ext cx="2396517" cy="241315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348928" y="7064590"/>
              <a:ext cx="2356345" cy="309950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348928" y="1237449"/>
              <a:ext cx="2356343" cy="5686635"/>
            </a:xfrm>
            <a:prstGeom prst="rect">
              <a:avLst/>
            </a:prstGeom>
          </p:spPr>
        </p:pic>
      </p:grp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326305" y="1360038"/>
            <a:ext cx="501713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>
                <a:latin typeface="Poppins Light" panose="00000400000000000000" pitchFamily="2" charset="0"/>
                <a:cs typeface="Poppins Light" panose="00000400000000000000" pitchFamily="2" charset="0"/>
              </a:rPr>
              <a:t>AWARD-WINNING </a:t>
            </a:r>
            <a:r>
              <a:rPr spc="-10" dirty="0">
                <a:latin typeface="Poppins Light" panose="00000400000000000000" pitchFamily="2" charset="0"/>
                <a:cs typeface="Poppins Light" panose="00000400000000000000" pitchFamily="2" charset="0"/>
              </a:rPr>
              <a:t>DESIGNS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55432" y="3974957"/>
            <a:ext cx="5851497" cy="616261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>
                <a:latin typeface="Poppins Light" panose="00000400000000000000" pitchFamily="2" charset="0"/>
                <a:cs typeface="Poppins Light" panose="00000400000000000000" pitchFamily="2" charset="0"/>
              </a:rPr>
              <a:t>CLIENT SUCCESS </a:t>
            </a:r>
            <a:r>
              <a:rPr spc="-10" dirty="0">
                <a:latin typeface="Poppins Light" panose="00000400000000000000" pitchFamily="2" charset="0"/>
                <a:cs typeface="Poppins Light" panose="00000400000000000000" pitchFamily="2" charset="0"/>
              </a:rPr>
              <a:t>STORIES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97526" y="10346549"/>
            <a:ext cx="2626923" cy="485817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547004" y="10729320"/>
            <a:ext cx="170180" cy="289560"/>
          </a:xfrm>
          <a:custGeom>
            <a:avLst/>
            <a:gdLst/>
            <a:ahLst/>
            <a:cxnLst/>
            <a:rect l="l" t="t" r="r" b="b"/>
            <a:pathLst>
              <a:path w="170179" h="289559">
                <a:moveTo>
                  <a:pt x="96531" y="0"/>
                </a:moveTo>
                <a:lnTo>
                  <a:pt x="59365" y="5754"/>
                </a:lnTo>
                <a:lnTo>
                  <a:pt x="30738" y="21691"/>
                </a:lnTo>
                <a:lnTo>
                  <a:pt x="12330" y="45821"/>
                </a:lnTo>
                <a:lnTo>
                  <a:pt x="5821" y="76154"/>
                </a:lnTo>
                <a:lnTo>
                  <a:pt x="10957" y="102967"/>
                </a:lnTo>
                <a:lnTo>
                  <a:pt x="25690" y="124632"/>
                </a:lnTo>
                <a:lnTo>
                  <a:pt x="49006" y="141926"/>
                </a:lnTo>
                <a:lnTo>
                  <a:pt x="79892" y="155628"/>
                </a:lnTo>
                <a:lnTo>
                  <a:pt x="104123" y="166800"/>
                </a:lnTo>
                <a:lnTo>
                  <a:pt x="120514" y="179142"/>
                </a:lnTo>
                <a:lnTo>
                  <a:pt x="129806" y="193669"/>
                </a:lnTo>
                <a:lnTo>
                  <a:pt x="132739" y="211396"/>
                </a:lnTo>
                <a:lnTo>
                  <a:pt x="128779" y="230809"/>
                </a:lnTo>
                <a:lnTo>
                  <a:pt x="117289" y="245932"/>
                </a:lnTo>
                <a:lnTo>
                  <a:pt x="98857" y="255750"/>
                </a:lnTo>
                <a:lnTo>
                  <a:pt x="74071" y="259248"/>
                </a:lnTo>
                <a:lnTo>
                  <a:pt x="55674" y="257791"/>
                </a:lnTo>
                <a:lnTo>
                  <a:pt x="38332" y="253837"/>
                </a:lnTo>
                <a:lnTo>
                  <a:pt x="22630" y="248010"/>
                </a:lnTo>
                <a:lnTo>
                  <a:pt x="9151" y="240935"/>
                </a:lnTo>
                <a:lnTo>
                  <a:pt x="0" y="271311"/>
                </a:lnTo>
                <a:lnTo>
                  <a:pt x="13696" y="278321"/>
                </a:lnTo>
                <a:lnTo>
                  <a:pt x="31256" y="284004"/>
                </a:lnTo>
                <a:lnTo>
                  <a:pt x="51081" y="287814"/>
                </a:lnTo>
                <a:lnTo>
                  <a:pt x="71568" y="289205"/>
                </a:lnTo>
                <a:lnTo>
                  <a:pt x="114826" y="282677"/>
                </a:lnTo>
                <a:lnTo>
                  <a:pt x="145483" y="265069"/>
                </a:lnTo>
                <a:lnTo>
                  <a:pt x="163734" y="239346"/>
                </a:lnTo>
                <a:lnTo>
                  <a:pt x="169774" y="208475"/>
                </a:lnTo>
                <a:lnTo>
                  <a:pt x="165262" y="180798"/>
                </a:lnTo>
                <a:lnTo>
                  <a:pt x="151776" y="158699"/>
                </a:lnTo>
                <a:lnTo>
                  <a:pt x="129395" y="140891"/>
                </a:lnTo>
                <a:lnTo>
                  <a:pt x="98195" y="126090"/>
                </a:lnTo>
                <a:lnTo>
                  <a:pt x="73161" y="115002"/>
                </a:lnTo>
                <a:lnTo>
                  <a:pt x="55808" y="103252"/>
                </a:lnTo>
                <a:lnTo>
                  <a:pt x="45709" y="89395"/>
                </a:lnTo>
                <a:lnTo>
                  <a:pt x="42438" y="71987"/>
                </a:lnTo>
                <a:lnTo>
                  <a:pt x="45312" y="57346"/>
                </a:lnTo>
                <a:lnTo>
                  <a:pt x="54506" y="43799"/>
                </a:lnTo>
                <a:lnTo>
                  <a:pt x="70877" y="33841"/>
                </a:lnTo>
                <a:lnTo>
                  <a:pt x="95285" y="29967"/>
                </a:lnTo>
                <a:lnTo>
                  <a:pt x="113028" y="31346"/>
                </a:lnTo>
                <a:lnTo>
                  <a:pt x="128003" y="34752"/>
                </a:lnTo>
                <a:lnTo>
                  <a:pt x="139936" y="39094"/>
                </a:lnTo>
                <a:lnTo>
                  <a:pt x="148550" y="43276"/>
                </a:lnTo>
                <a:lnTo>
                  <a:pt x="158539" y="13737"/>
                </a:lnTo>
                <a:lnTo>
                  <a:pt x="147624" y="8605"/>
                </a:lnTo>
                <a:lnTo>
                  <a:pt x="133625" y="4214"/>
                </a:lnTo>
                <a:lnTo>
                  <a:pt x="116581" y="1151"/>
                </a:lnTo>
                <a:lnTo>
                  <a:pt x="96531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63780" y="10812960"/>
            <a:ext cx="171439" cy="205983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979732" y="10808380"/>
            <a:ext cx="873760" cy="210185"/>
            <a:chOff x="3979732" y="10808380"/>
            <a:chExt cx="873760" cy="21018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79732" y="10808806"/>
              <a:ext cx="158948" cy="20972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63640" y="10808806"/>
              <a:ext cx="158948" cy="20972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47550" y="10808380"/>
              <a:ext cx="177680" cy="2101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56414" y="10808385"/>
              <a:ext cx="131912" cy="2101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21181" y="10808385"/>
              <a:ext cx="131912" cy="21014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4940461" y="10734214"/>
            <a:ext cx="561340" cy="285115"/>
            <a:chOff x="4940461" y="10734214"/>
            <a:chExt cx="561340" cy="285115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40461" y="10734214"/>
              <a:ext cx="371164" cy="2843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41150" y="10808383"/>
              <a:ext cx="160623" cy="210559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5555851" y="10808387"/>
            <a:ext cx="289560" cy="206375"/>
          </a:xfrm>
          <a:custGeom>
            <a:avLst/>
            <a:gdLst/>
            <a:ahLst/>
            <a:cxnLst/>
            <a:rect l="l" t="t" r="r" b="b"/>
            <a:pathLst>
              <a:path w="289560" h="206375">
                <a:moveTo>
                  <a:pt x="223040" y="0"/>
                </a:moveTo>
                <a:lnTo>
                  <a:pt x="178518" y="14146"/>
                </a:lnTo>
                <a:lnTo>
                  <a:pt x="156047" y="40365"/>
                </a:lnTo>
                <a:lnTo>
                  <a:pt x="155209" y="40365"/>
                </a:lnTo>
                <a:lnTo>
                  <a:pt x="146481" y="24052"/>
                </a:lnTo>
                <a:lnTo>
                  <a:pt x="133732" y="11288"/>
                </a:lnTo>
                <a:lnTo>
                  <a:pt x="117472" y="2971"/>
                </a:lnTo>
                <a:lnTo>
                  <a:pt x="98206" y="0"/>
                </a:lnTo>
                <a:lnTo>
                  <a:pt x="75859" y="3095"/>
                </a:lnTo>
                <a:lnTo>
                  <a:pt x="58309" y="11339"/>
                </a:lnTo>
                <a:lnTo>
                  <a:pt x="44894" y="23173"/>
                </a:lnTo>
                <a:lnTo>
                  <a:pt x="34951" y="37035"/>
                </a:lnTo>
                <a:lnTo>
                  <a:pt x="33705" y="37035"/>
                </a:lnTo>
                <a:lnTo>
                  <a:pt x="32040" y="4575"/>
                </a:lnTo>
                <a:lnTo>
                  <a:pt x="0" y="4575"/>
                </a:lnTo>
                <a:lnTo>
                  <a:pt x="785" y="17191"/>
                </a:lnTo>
                <a:lnTo>
                  <a:pt x="1299" y="30272"/>
                </a:lnTo>
                <a:lnTo>
                  <a:pt x="1664" y="59087"/>
                </a:lnTo>
                <a:lnTo>
                  <a:pt x="1664" y="205972"/>
                </a:lnTo>
                <a:lnTo>
                  <a:pt x="37454" y="205972"/>
                </a:lnTo>
                <a:lnTo>
                  <a:pt x="37454" y="78227"/>
                </a:lnTo>
                <a:lnTo>
                  <a:pt x="38281" y="71987"/>
                </a:lnTo>
                <a:lnTo>
                  <a:pt x="69799" y="33104"/>
                </a:lnTo>
                <a:lnTo>
                  <a:pt x="85725" y="29957"/>
                </a:lnTo>
                <a:lnTo>
                  <a:pt x="104049" y="34099"/>
                </a:lnTo>
                <a:lnTo>
                  <a:pt x="117187" y="45616"/>
                </a:lnTo>
                <a:lnTo>
                  <a:pt x="125098" y="63140"/>
                </a:lnTo>
                <a:lnTo>
                  <a:pt x="127744" y="85306"/>
                </a:lnTo>
                <a:lnTo>
                  <a:pt x="127744" y="205972"/>
                </a:lnTo>
                <a:lnTo>
                  <a:pt x="163534" y="205972"/>
                </a:lnTo>
                <a:lnTo>
                  <a:pt x="163534" y="74898"/>
                </a:lnTo>
                <a:lnTo>
                  <a:pt x="164780" y="68238"/>
                </a:lnTo>
                <a:lnTo>
                  <a:pt x="195059" y="32643"/>
                </a:lnTo>
                <a:lnTo>
                  <a:pt x="209721" y="29957"/>
                </a:lnTo>
                <a:lnTo>
                  <a:pt x="229014" y="34203"/>
                </a:lnTo>
                <a:lnTo>
                  <a:pt x="242649" y="46448"/>
                </a:lnTo>
                <a:lnTo>
                  <a:pt x="250744" y="65950"/>
                </a:lnTo>
                <a:lnTo>
                  <a:pt x="253416" y="91965"/>
                </a:lnTo>
                <a:lnTo>
                  <a:pt x="253416" y="205972"/>
                </a:lnTo>
                <a:lnTo>
                  <a:pt x="289205" y="205972"/>
                </a:lnTo>
                <a:lnTo>
                  <a:pt x="289205" y="87379"/>
                </a:lnTo>
                <a:lnTo>
                  <a:pt x="282611" y="44235"/>
                </a:lnTo>
                <a:lnTo>
                  <a:pt x="266108" y="17475"/>
                </a:lnTo>
                <a:lnTo>
                  <a:pt x="244612" y="3822"/>
                </a:lnTo>
                <a:lnTo>
                  <a:pt x="223040" y="0"/>
                </a:lnTo>
                <a:close/>
              </a:path>
            </a:pathLst>
          </a:custGeom>
          <a:solidFill>
            <a:srgbClr val="C523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79062" y="10294102"/>
            <a:ext cx="1897465" cy="726267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0" y="8691870"/>
            <a:ext cx="1028700" cy="2165985"/>
          </a:xfrm>
          <a:custGeom>
            <a:avLst/>
            <a:gdLst/>
            <a:ahLst/>
            <a:cxnLst/>
            <a:rect l="l" t="t" r="r" b="b"/>
            <a:pathLst>
              <a:path w="1028700" h="2165984">
                <a:moveTo>
                  <a:pt x="0" y="0"/>
                </a:moveTo>
                <a:lnTo>
                  <a:pt x="0" y="2165649"/>
                </a:lnTo>
                <a:lnTo>
                  <a:pt x="39768" y="2163034"/>
                </a:lnTo>
                <a:lnTo>
                  <a:pt x="86945" y="2157854"/>
                </a:lnTo>
                <a:lnTo>
                  <a:pt x="133492" y="2150678"/>
                </a:lnTo>
                <a:lnTo>
                  <a:pt x="179367" y="2141551"/>
                </a:lnTo>
                <a:lnTo>
                  <a:pt x="224524" y="2130516"/>
                </a:lnTo>
                <a:lnTo>
                  <a:pt x="268920" y="2117618"/>
                </a:lnTo>
                <a:lnTo>
                  <a:pt x="312510" y="2102901"/>
                </a:lnTo>
                <a:lnTo>
                  <a:pt x="355250" y="2086408"/>
                </a:lnTo>
                <a:lnTo>
                  <a:pt x="397097" y="2068185"/>
                </a:lnTo>
                <a:lnTo>
                  <a:pt x="438006" y="2048274"/>
                </a:lnTo>
                <a:lnTo>
                  <a:pt x="477934" y="2026720"/>
                </a:lnTo>
                <a:lnTo>
                  <a:pt x="516835" y="2003567"/>
                </a:lnTo>
                <a:lnTo>
                  <a:pt x="554667" y="1978859"/>
                </a:lnTo>
                <a:lnTo>
                  <a:pt x="591384" y="1952641"/>
                </a:lnTo>
                <a:lnTo>
                  <a:pt x="626944" y="1924956"/>
                </a:lnTo>
                <a:lnTo>
                  <a:pt x="661301" y="1895848"/>
                </a:lnTo>
                <a:lnTo>
                  <a:pt x="694411" y="1865361"/>
                </a:lnTo>
                <a:lnTo>
                  <a:pt x="726232" y="1833540"/>
                </a:lnTo>
                <a:lnTo>
                  <a:pt x="756718" y="1800429"/>
                </a:lnTo>
                <a:lnTo>
                  <a:pt x="785825" y="1766071"/>
                </a:lnTo>
                <a:lnTo>
                  <a:pt x="813510" y="1730512"/>
                </a:lnTo>
                <a:lnTo>
                  <a:pt x="839729" y="1693794"/>
                </a:lnTo>
                <a:lnTo>
                  <a:pt x="864436" y="1655961"/>
                </a:lnTo>
                <a:lnTo>
                  <a:pt x="887589" y="1617059"/>
                </a:lnTo>
                <a:lnTo>
                  <a:pt x="909142" y="1577131"/>
                </a:lnTo>
                <a:lnTo>
                  <a:pt x="929053" y="1536221"/>
                </a:lnTo>
                <a:lnTo>
                  <a:pt x="947277" y="1494373"/>
                </a:lnTo>
                <a:lnTo>
                  <a:pt x="963769" y="1451632"/>
                </a:lnTo>
                <a:lnTo>
                  <a:pt x="978487" y="1408040"/>
                </a:lnTo>
                <a:lnTo>
                  <a:pt x="991385" y="1363643"/>
                </a:lnTo>
                <a:lnTo>
                  <a:pt x="1002419" y="1318485"/>
                </a:lnTo>
                <a:lnTo>
                  <a:pt x="1011546" y="1272609"/>
                </a:lnTo>
                <a:lnTo>
                  <a:pt x="1018722" y="1226060"/>
                </a:lnTo>
                <a:lnTo>
                  <a:pt x="1023902" y="1178882"/>
                </a:lnTo>
                <a:lnTo>
                  <a:pt x="1027043" y="1131118"/>
                </a:lnTo>
                <a:lnTo>
                  <a:pt x="1028099" y="1082814"/>
                </a:lnTo>
                <a:lnTo>
                  <a:pt x="1027043" y="1034511"/>
                </a:lnTo>
                <a:lnTo>
                  <a:pt x="1023902" y="986749"/>
                </a:lnTo>
                <a:lnTo>
                  <a:pt x="1018722" y="939572"/>
                </a:lnTo>
                <a:lnTo>
                  <a:pt x="1011546" y="893024"/>
                </a:lnTo>
                <a:lnTo>
                  <a:pt x="1002419" y="847150"/>
                </a:lnTo>
                <a:lnTo>
                  <a:pt x="991385" y="801992"/>
                </a:lnTo>
                <a:lnTo>
                  <a:pt x="978487" y="757597"/>
                </a:lnTo>
                <a:lnTo>
                  <a:pt x="963769" y="714007"/>
                </a:lnTo>
                <a:lnTo>
                  <a:pt x="947277" y="671266"/>
                </a:lnTo>
                <a:lnTo>
                  <a:pt x="929053" y="629419"/>
                </a:lnTo>
                <a:lnTo>
                  <a:pt x="909142" y="588510"/>
                </a:lnTo>
                <a:lnTo>
                  <a:pt x="887589" y="548583"/>
                </a:lnTo>
                <a:lnTo>
                  <a:pt x="864436" y="509681"/>
                </a:lnTo>
                <a:lnTo>
                  <a:pt x="839729" y="471850"/>
                </a:lnTo>
                <a:lnTo>
                  <a:pt x="813510" y="435132"/>
                </a:lnTo>
                <a:lnTo>
                  <a:pt x="785825" y="399573"/>
                </a:lnTo>
                <a:lnTo>
                  <a:pt x="756718" y="365216"/>
                </a:lnTo>
                <a:lnTo>
                  <a:pt x="726232" y="332105"/>
                </a:lnTo>
                <a:lnTo>
                  <a:pt x="694411" y="300285"/>
                </a:lnTo>
                <a:lnTo>
                  <a:pt x="661301" y="269799"/>
                </a:lnTo>
                <a:lnTo>
                  <a:pt x="626944" y="240691"/>
                </a:lnTo>
                <a:lnTo>
                  <a:pt x="591384" y="213006"/>
                </a:lnTo>
                <a:lnTo>
                  <a:pt x="554667" y="186788"/>
                </a:lnTo>
                <a:lnTo>
                  <a:pt x="516835" y="162080"/>
                </a:lnTo>
                <a:lnTo>
                  <a:pt x="477934" y="138928"/>
                </a:lnTo>
                <a:lnTo>
                  <a:pt x="438006" y="117374"/>
                </a:lnTo>
                <a:lnTo>
                  <a:pt x="397097" y="97463"/>
                </a:lnTo>
                <a:lnTo>
                  <a:pt x="355250" y="79240"/>
                </a:lnTo>
                <a:lnTo>
                  <a:pt x="312510" y="62747"/>
                </a:lnTo>
                <a:lnTo>
                  <a:pt x="268920" y="48030"/>
                </a:lnTo>
                <a:lnTo>
                  <a:pt x="224524" y="35132"/>
                </a:lnTo>
                <a:lnTo>
                  <a:pt x="179367" y="24097"/>
                </a:lnTo>
                <a:lnTo>
                  <a:pt x="133492" y="14970"/>
                </a:lnTo>
                <a:lnTo>
                  <a:pt x="86945" y="7794"/>
                </a:lnTo>
                <a:lnTo>
                  <a:pt x="39768" y="2614"/>
                </a:lnTo>
                <a:lnTo>
                  <a:pt x="0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322437" y="0"/>
            <a:ext cx="6781800" cy="3126740"/>
          </a:xfrm>
          <a:custGeom>
            <a:avLst/>
            <a:gdLst/>
            <a:ahLst/>
            <a:cxnLst/>
            <a:rect l="l" t="t" r="r" b="b"/>
            <a:pathLst>
              <a:path w="6781800" h="3126740">
                <a:moveTo>
                  <a:pt x="6781661" y="0"/>
                </a:moveTo>
                <a:lnTo>
                  <a:pt x="0" y="0"/>
                </a:lnTo>
                <a:lnTo>
                  <a:pt x="5756" y="29984"/>
                </a:lnTo>
                <a:lnTo>
                  <a:pt x="15080" y="75546"/>
                </a:lnTo>
                <a:lnTo>
                  <a:pt x="24938" y="120911"/>
                </a:lnTo>
                <a:lnTo>
                  <a:pt x="35328" y="166076"/>
                </a:lnTo>
                <a:lnTo>
                  <a:pt x="46246" y="211036"/>
                </a:lnTo>
                <a:lnTo>
                  <a:pt x="57688" y="255789"/>
                </a:lnTo>
                <a:lnTo>
                  <a:pt x="69651" y="300331"/>
                </a:lnTo>
                <a:lnTo>
                  <a:pt x="82133" y="344659"/>
                </a:lnTo>
                <a:lnTo>
                  <a:pt x="95128" y="388768"/>
                </a:lnTo>
                <a:lnTo>
                  <a:pt x="108634" y="432656"/>
                </a:lnTo>
                <a:lnTo>
                  <a:pt x="122648" y="476320"/>
                </a:lnTo>
                <a:lnTo>
                  <a:pt x="137165" y="519755"/>
                </a:lnTo>
                <a:lnTo>
                  <a:pt x="152183" y="562959"/>
                </a:lnTo>
                <a:lnTo>
                  <a:pt x="167698" y="605928"/>
                </a:lnTo>
                <a:lnTo>
                  <a:pt x="183706" y="648658"/>
                </a:lnTo>
                <a:lnTo>
                  <a:pt x="200205" y="691146"/>
                </a:lnTo>
                <a:lnTo>
                  <a:pt x="217190" y="733388"/>
                </a:lnTo>
                <a:lnTo>
                  <a:pt x="234658" y="775382"/>
                </a:lnTo>
                <a:lnTo>
                  <a:pt x="252607" y="817123"/>
                </a:lnTo>
                <a:lnTo>
                  <a:pt x="271031" y="858609"/>
                </a:lnTo>
                <a:lnTo>
                  <a:pt x="289929" y="899835"/>
                </a:lnTo>
                <a:lnTo>
                  <a:pt x="309296" y="940799"/>
                </a:lnTo>
                <a:lnTo>
                  <a:pt x="329128" y="981497"/>
                </a:lnTo>
                <a:lnTo>
                  <a:pt x="349424" y="1021925"/>
                </a:lnTo>
                <a:lnTo>
                  <a:pt x="370178" y="1062080"/>
                </a:lnTo>
                <a:lnTo>
                  <a:pt x="391388" y="1101958"/>
                </a:lnTo>
                <a:lnTo>
                  <a:pt x="413051" y="1141557"/>
                </a:lnTo>
                <a:lnTo>
                  <a:pt x="435162" y="1180872"/>
                </a:lnTo>
                <a:lnTo>
                  <a:pt x="457718" y="1219901"/>
                </a:lnTo>
                <a:lnTo>
                  <a:pt x="480717" y="1258639"/>
                </a:lnTo>
                <a:lnTo>
                  <a:pt x="504153" y="1297084"/>
                </a:lnTo>
                <a:lnTo>
                  <a:pt x="528025" y="1335231"/>
                </a:lnTo>
                <a:lnTo>
                  <a:pt x="552328" y="1373078"/>
                </a:lnTo>
                <a:lnTo>
                  <a:pt x="577060" y="1410621"/>
                </a:lnTo>
                <a:lnTo>
                  <a:pt x="602216" y="1447856"/>
                </a:lnTo>
                <a:lnTo>
                  <a:pt x="627793" y="1484781"/>
                </a:lnTo>
                <a:lnTo>
                  <a:pt x="653788" y="1521391"/>
                </a:lnTo>
                <a:lnTo>
                  <a:pt x="680197" y="1557684"/>
                </a:lnTo>
                <a:lnTo>
                  <a:pt x="707017" y="1593655"/>
                </a:lnTo>
                <a:lnTo>
                  <a:pt x="734245" y="1629301"/>
                </a:lnTo>
                <a:lnTo>
                  <a:pt x="761876" y="1664619"/>
                </a:lnTo>
                <a:lnTo>
                  <a:pt x="789908" y="1699606"/>
                </a:lnTo>
                <a:lnTo>
                  <a:pt x="818337" y="1734258"/>
                </a:lnTo>
                <a:lnTo>
                  <a:pt x="847160" y="1768571"/>
                </a:lnTo>
                <a:lnTo>
                  <a:pt x="876373" y="1802542"/>
                </a:lnTo>
                <a:lnTo>
                  <a:pt x="905972" y="1836168"/>
                </a:lnTo>
                <a:lnTo>
                  <a:pt x="935955" y="1869445"/>
                </a:lnTo>
                <a:lnTo>
                  <a:pt x="966318" y="1902370"/>
                </a:lnTo>
                <a:lnTo>
                  <a:pt x="997057" y="1934939"/>
                </a:lnTo>
                <a:lnTo>
                  <a:pt x="1028169" y="1967149"/>
                </a:lnTo>
                <a:lnTo>
                  <a:pt x="1059651" y="1998996"/>
                </a:lnTo>
                <a:lnTo>
                  <a:pt x="1091499" y="2030477"/>
                </a:lnTo>
                <a:lnTo>
                  <a:pt x="1123709" y="2061589"/>
                </a:lnTo>
                <a:lnTo>
                  <a:pt x="1156278" y="2092328"/>
                </a:lnTo>
                <a:lnTo>
                  <a:pt x="1189203" y="2122690"/>
                </a:lnTo>
                <a:lnTo>
                  <a:pt x="1222481" y="2152673"/>
                </a:lnTo>
                <a:lnTo>
                  <a:pt x="1256107" y="2182272"/>
                </a:lnTo>
                <a:lnTo>
                  <a:pt x="1290079" y="2211485"/>
                </a:lnTo>
                <a:lnTo>
                  <a:pt x="1324392" y="2240307"/>
                </a:lnTo>
                <a:lnTo>
                  <a:pt x="1359045" y="2268736"/>
                </a:lnTo>
                <a:lnTo>
                  <a:pt x="1394032" y="2296768"/>
                </a:lnTo>
                <a:lnTo>
                  <a:pt x="1429350" y="2324399"/>
                </a:lnTo>
                <a:lnTo>
                  <a:pt x="1464997" y="2351626"/>
                </a:lnTo>
                <a:lnTo>
                  <a:pt x="1500969" y="2378446"/>
                </a:lnTo>
                <a:lnTo>
                  <a:pt x="1537262" y="2404855"/>
                </a:lnTo>
                <a:lnTo>
                  <a:pt x="1573873" y="2430850"/>
                </a:lnTo>
                <a:lnTo>
                  <a:pt x="1610798" y="2456427"/>
                </a:lnTo>
                <a:lnTo>
                  <a:pt x="1648034" y="2481582"/>
                </a:lnTo>
                <a:lnTo>
                  <a:pt x="1685577" y="2506314"/>
                </a:lnTo>
                <a:lnTo>
                  <a:pt x="1723425" y="2530617"/>
                </a:lnTo>
                <a:lnTo>
                  <a:pt x="1761573" y="2554488"/>
                </a:lnTo>
                <a:lnTo>
                  <a:pt x="1800018" y="2577925"/>
                </a:lnTo>
                <a:lnTo>
                  <a:pt x="1838757" y="2600923"/>
                </a:lnTo>
                <a:lnTo>
                  <a:pt x="1877786" y="2623479"/>
                </a:lnTo>
                <a:lnTo>
                  <a:pt x="1917102" y="2645590"/>
                </a:lnTo>
                <a:lnTo>
                  <a:pt x="1956701" y="2667252"/>
                </a:lnTo>
                <a:lnTo>
                  <a:pt x="1996581" y="2688462"/>
                </a:lnTo>
                <a:lnTo>
                  <a:pt x="2036736" y="2709217"/>
                </a:lnTo>
                <a:lnTo>
                  <a:pt x="2077165" y="2729512"/>
                </a:lnTo>
                <a:lnTo>
                  <a:pt x="2117863" y="2749345"/>
                </a:lnTo>
                <a:lnTo>
                  <a:pt x="2158828" y="2768712"/>
                </a:lnTo>
                <a:lnTo>
                  <a:pt x="2200055" y="2787609"/>
                </a:lnTo>
                <a:lnTo>
                  <a:pt x="2241541" y="2806033"/>
                </a:lnTo>
                <a:lnTo>
                  <a:pt x="2283284" y="2823981"/>
                </a:lnTo>
                <a:lnTo>
                  <a:pt x="2325278" y="2841450"/>
                </a:lnTo>
                <a:lnTo>
                  <a:pt x="2367522" y="2858435"/>
                </a:lnTo>
                <a:lnTo>
                  <a:pt x="2410010" y="2874933"/>
                </a:lnTo>
                <a:lnTo>
                  <a:pt x="2452741" y="2890942"/>
                </a:lnTo>
                <a:lnTo>
                  <a:pt x="2495711" y="2906457"/>
                </a:lnTo>
                <a:lnTo>
                  <a:pt x="2538915" y="2921474"/>
                </a:lnTo>
                <a:lnTo>
                  <a:pt x="2582352" y="2935992"/>
                </a:lnTo>
                <a:lnTo>
                  <a:pt x="2626016" y="2950005"/>
                </a:lnTo>
                <a:lnTo>
                  <a:pt x="2669905" y="2963511"/>
                </a:lnTo>
                <a:lnTo>
                  <a:pt x="2714016" y="2976507"/>
                </a:lnTo>
                <a:lnTo>
                  <a:pt x="2758344" y="2988988"/>
                </a:lnTo>
                <a:lnTo>
                  <a:pt x="2802887" y="3000951"/>
                </a:lnTo>
                <a:lnTo>
                  <a:pt x="2847641" y="3012394"/>
                </a:lnTo>
                <a:lnTo>
                  <a:pt x="2892602" y="3023311"/>
                </a:lnTo>
                <a:lnTo>
                  <a:pt x="2937768" y="3033701"/>
                </a:lnTo>
                <a:lnTo>
                  <a:pt x="2983134" y="3043559"/>
                </a:lnTo>
                <a:lnTo>
                  <a:pt x="3028698" y="3052883"/>
                </a:lnTo>
                <a:lnTo>
                  <a:pt x="3074455" y="3061668"/>
                </a:lnTo>
                <a:lnTo>
                  <a:pt x="3120402" y="3069911"/>
                </a:lnTo>
                <a:lnTo>
                  <a:pt x="3166537" y="3077609"/>
                </a:lnTo>
                <a:lnTo>
                  <a:pt x="3212854" y="3084758"/>
                </a:lnTo>
                <a:lnTo>
                  <a:pt x="3259352" y="3091355"/>
                </a:lnTo>
                <a:lnTo>
                  <a:pt x="3306027" y="3097397"/>
                </a:lnTo>
                <a:lnTo>
                  <a:pt x="3352874" y="3102879"/>
                </a:lnTo>
                <a:lnTo>
                  <a:pt x="3399891" y="3107799"/>
                </a:lnTo>
                <a:lnTo>
                  <a:pt x="3447074" y="3112153"/>
                </a:lnTo>
                <a:lnTo>
                  <a:pt x="3494420" y="3115938"/>
                </a:lnTo>
                <a:lnTo>
                  <a:pt x="3541926" y="3119150"/>
                </a:lnTo>
                <a:lnTo>
                  <a:pt x="3589587" y="3121786"/>
                </a:lnTo>
                <a:lnTo>
                  <a:pt x="3637400" y="3123842"/>
                </a:lnTo>
                <a:lnTo>
                  <a:pt x="3685363" y="3125315"/>
                </a:lnTo>
                <a:lnTo>
                  <a:pt x="3733471" y="3126201"/>
                </a:lnTo>
                <a:lnTo>
                  <a:pt x="3781721" y="3126497"/>
                </a:lnTo>
                <a:lnTo>
                  <a:pt x="3829970" y="3126201"/>
                </a:lnTo>
                <a:lnTo>
                  <a:pt x="3878077" y="3125315"/>
                </a:lnTo>
                <a:lnTo>
                  <a:pt x="3926038" y="3123842"/>
                </a:lnTo>
                <a:lnTo>
                  <a:pt x="3973850" y="3121786"/>
                </a:lnTo>
                <a:lnTo>
                  <a:pt x="4021510" y="3119150"/>
                </a:lnTo>
                <a:lnTo>
                  <a:pt x="4069014" y="3115938"/>
                </a:lnTo>
                <a:lnTo>
                  <a:pt x="4116359" y="3112153"/>
                </a:lnTo>
                <a:lnTo>
                  <a:pt x="4163540" y="3107799"/>
                </a:lnTo>
                <a:lnTo>
                  <a:pt x="4210556" y="3102879"/>
                </a:lnTo>
                <a:lnTo>
                  <a:pt x="4257402" y="3097397"/>
                </a:lnTo>
                <a:lnTo>
                  <a:pt x="4304076" y="3091355"/>
                </a:lnTo>
                <a:lnTo>
                  <a:pt x="4350572" y="3084758"/>
                </a:lnTo>
                <a:lnTo>
                  <a:pt x="4396889" y="3077609"/>
                </a:lnTo>
                <a:lnTo>
                  <a:pt x="4443022" y="3069911"/>
                </a:lnTo>
                <a:lnTo>
                  <a:pt x="4488968" y="3061668"/>
                </a:lnTo>
                <a:lnTo>
                  <a:pt x="4534724" y="3052883"/>
                </a:lnTo>
                <a:lnTo>
                  <a:pt x="4580287" y="3043559"/>
                </a:lnTo>
                <a:lnTo>
                  <a:pt x="4625652" y="3033701"/>
                </a:lnTo>
                <a:lnTo>
                  <a:pt x="4670816" y="3023311"/>
                </a:lnTo>
                <a:lnTo>
                  <a:pt x="4715777" y="3012394"/>
                </a:lnTo>
                <a:lnTo>
                  <a:pt x="4760530" y="3000951"/>
                </a:lnTo>
                <a:lnTo>
                  <a:pt x="4805072" y="2988988"/>
                </a:lnTo>
                <a:lnTo>
                  <a:pt x="4849399" y="2976507"/>
                </a:lnTo>
                <a:lnTo>
                  <a:pt x="4893509" y="2963511"/>
                </a:lnTo>
                <a:lnTo>
                  <a:pt x="4937397" y="2950005"/>
                </a:lnTo>
                <a:lnTo>
                  <a:pt x="4981060" y="2935992"/>
                </a:lnTo>
                <a:lnTo>
                  <a:pt x="5024496" y="2921474"/>
                </a:lnTo>
                <a:lnTo>
                  <a:pt x="5067699" y="2906457"/>
                </a:lnTo>
                <a:lnTo>
                  <a:pt x="5110668" y="2890942"/>
                </a:lnTo>
                <a:lnTo>
                  <a:pt x="5153398" y="2874933"/>
                </a:lnTo>
                <a:lnTo>
                  <a:pt x="5195886" y="2858435"/>
                </a:lnTo>
                <a:lnTo>
                  <a:pt x="5238129" y="2841450"/>
                </a:lnTo>
                <a:lnTo>
                  <a:pt x="5280122" y="2823981"/>
                </a:lnTo>
                <a:lnTo>
                  <a:pt x="5321864" y="2806033"/>
                </a:lnTo>
                <a:lnTo>
                  <a:pt x="5363349" y="2787609"/>
                </a:lnTo>
                <a:lnTo>
                  <a:pt x="5404576" y="2768712"/>
                </a:lnTo>
                <a:lnTo>
                  <a:pt x="5445539" y="2749345"/>
                </a:lnTo>
                <a:lnTo>
                  <a:pt x="5486237" y="2729512"/>
                </a:lnTo>
                <a:lnTo>
                  <a:pt x="5526665" y="2709217"/>
                </a:lnTo>
                <a:lnTo>
                  <a:pt x="5566820" y="2688462"/>
                </a:lnTo>
                <a:lnTo>
                  <a:pt x="5606699" y="2667252"/>
                </a:lnTo>
                <a:lnTo>
                  <a:pt x="5646297" y="2645590"/>
                </a:lnTo>
                <a:lnTo>
                  <a:pt x="5685613" y="2623479"/>
                </a:lnTo>
                <a:lnTo>
                  <a:pt x="5724641" y="2600923"/>
                </a:lnTo>
                <a:lnTo>
                  <a:pt x="5763380" y="2577925"/>
                </a:lnTo>
                <a:lnTo>
                  <a:pt x="5801824" y="2554488"/>
                </a:lnTo>
                <a:lnTo>
                  <a:pt x="5839972" y="2530617"/>
                </a:lnTo>
                <a:lnTo>
                  <a:pt x="5877819" y="2506314"/>
                </a:lnTo>
                <a:lnTo>
                  <a:pt x="5915361" y="2481582"/>
                </a:lnTo>
                <a:lnTo>
                  <a:pt x="5952597" y="2456427"/>
                </a:lnTo>
                <a:lnTo>
                  <a:pt x="5989521" y="2430850"/>
                </a:lnTo>
                <a:lnTo>
                  <a:pt x="6026132" y="2404855"/>
                </a:lnTo>
                <a:lnTo>
                  <a:pt x="6062424" y="2378446"/>
                </a:lnTo>
                <a:lnTo>
                  <a:pt x="6098395" y="2351626"/>
                </a:lnTo>
                <a:lnTo>
                  <a:pt x="6134041" y="2324399"/>
                </a:lnTo>
                <a:lnTo>
                  <a:pt x="6169360" y="2296768"/>
                </a:lnTo>
                <a:lnTo>
                  <a:pt x="6204346" y="2268736"/>
                </a:lnTo>
                <a:lnTo>
                  <a:pt x="6238998" y="2240307"/>
                </a:lnTo>
                <a:lnTo>
                  <a:pt x="6273311" y="2211485"/>
                </a:lnTo>
                <a:lnTo>
                  <a:pt x="6307282" y="2182272"/>
                </a:lnTo>
                <a:lnTo>
                  <a:pt x="6340908" y="2152673"/>
                </a:lnTo>
                <a:lnTo>
                  <a:pt x="6374185" y="2122690"/>
                </a:lnTo>
                <a:lnTo>
                  <a:pt x="6407110" y="2092328"/>
                </a:lnTo>
                <a:lnTo>
                  <a:pt x="6439679" y="2061589"/>
                </a:lnTo>
                <a:lnTo>
                  <a:pt x="6471889" y="2030477"/>
                </a:lnTo>
                <a:lnTo>
                  <a:pt x="6503736" y="1998996"/>
                </a:lnTo>
                <a:lnTo>
                  <a:pt x="6535218" y="1967149"/>
                </a:lnTo>
                <a:lnTo>
                  <a:pt x="6566329" y="1934939"/>
                </a:lnTo>
                <a:lnTo>
                  <a:pt x="6597068" y="1902370"/>
                </a:lnTo>
                <a:lnTo>
                  <a:pt x="6627431" y="1869445"/>
                </a:lnTo>
                <a:lnTo>
                  <a:pt x="6657413" y="1836168"/>
                </a:lnTo>
                <a:lnTo>
                  <a:pt x="6687013" y="1802542"/>
                </a:lnTo>
                <a:lnTo>
                  <a:pt x="6716225" y="1768571"/>
                </a:lnTo>
                <a:lnTo>
                  <a:pt x="6745048" y="1734258"/>
                </a:lnTo>
                <a:lnTo>
                  <a:pt x="6773476" y="1699606"/>
                </a:lnTo>
                <a:lnTo>
                  <a:pt x="6781661" y="1689390"/>
                </a:lnTo>
                <a:lnTo>
                  <a:pt x="6781661" y="0"/>
                </a:lnTo>
                <a:close/>
              </a:path>
            </a:pathLst>
          </a:custGeom>
          <a:solidFill>
            <a:srgbClr val="E262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63970" y="1868336"/>
            <a:ext cx="12111355" cy="7964681"/>
          </a:xfrm>
          <a:prstGeom prst="rect">
            <a:avLst/>
          </a:prstGeom>
        </p:spPr>
        <p:txBody>
          <a:bodyPr vert="horz" wrap="square" lIns="0" tIns="316230" rIns="0" bIns="0" rtlCol="0">
            <a:spAutoFit/>
          </a:bodyPr>
          <a:lstStyle/>
          <a:p>
            <a:pPr marL="12700" marR="5080">
              <a:lnSpc>
                <a:spcPct val="75800"/>
              </a:lnSpc>
              <a:spcBef>
                <a:spcPts val="2490"/>
              </a:spcBef>
            </a:pP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Client</a:t>
            </a:r>
            <a:r>
              <a:rPr sz="8250" b="1" spc="-3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Success</a:t>
            </a:r>
            <a:r>
              <a:rPr sz="8250" b="1" spc="-305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Stories: </a:t>
            </a: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Driving</a:t>
            </a:r>
            <a:r>
              <a:rPr sz="8250" b="1" spc="-254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Real</a:t>
            </a:r>
            <a:r>
              <a:rPr sz="8250" b="1" spc="-25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8250" b="1" spc="-10" dirty="0">
                <a:solidFill>
                  <a:srgbClr val="E6572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Results</a:t>
            </a:r>
            <a:endParaRPr sz="82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33655" marR="603885">
              <a:lnSpc>
                <a:spcPct val="101000"/>
              </a:lnSpc>
              <a:spcBef>
                <a:spcPts val="1745"/>
              </a:spcBef>
            </a:pP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We</a:t>
            </a:r>
            <a:r>
              <a:rPr sz="2450" spc="3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measure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our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success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by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success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our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clients.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Here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are</a:t>
            </a:r>
            <a:r>
              <a:rPr sz="2450" spc="4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few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stories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that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highlight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how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Success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Team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has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helped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franchises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grow,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increase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leads,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boost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sales: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469900" marR="2682240">
              <a:lnSpc>
                <a:spcPts val="2470"/>
              </a:lnSpc>
              <a:spcBef>
                <a:spcPts val="3850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Restaurant</a:t>
            </a:r>
            <a:r>
              <a:rPr sz="2450" b="1" spc="45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Franchise:</a:t>
            </a:r>
            <a:r>
              <a:rPr sz="2450" b="1" spc="19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Increased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local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foot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traffic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by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40%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through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targeted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social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media</a:t>
            </a:r>
            <a:r>
              <a:rPr sz="2450" spc="10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campaigns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geo-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targeted</a:t>
            </a:r>
            <a:r>
              <a:rPr sz="2450" spc="4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ads,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resulting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</a:t>
            </a:r>
            <a:r>
              <a:rPr sz="2450" spc="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surge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of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new</a:t>
            </a:r>
            <a:r>
              <a:rPr sz="2450" spc="5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customers.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469900" marR="2281555">
              <a:lnSpc>
                <a:spcPts val="2470"/>
              </a:lnSpc>
              <a:spcBef>
                <a:spcPts val="2485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Fitness</a:t>
            </a:r>
            <a:r>
              <a:rPr sz="2450" b="1" spc="4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Franchise:</a:t>
            </a:r>
            <a:r>
              <a:rPr sz="2450" b="1" spc="5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Boosted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lead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generation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by</a:t>
            </a:r>
            <a:r>
              <a:rPr sz="2450" spc="6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60%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within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six</a:t>
            </a:r>
            <a:r>
              <a:rPr sz="2450" spc="6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months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by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revamping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their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website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implementing</a:t>
            </a:r>
            <a:r>
              <a:rPr sz="2450" spc="7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comprehensive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SEO</a:t>
            </a:r>
            <a:r>
              <a:rPr sz="2450" spc="8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and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content</a:t>
            </a:r>
            <a:r>
              <a:rPr sz="2450" spc="9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strategy.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469900" marR="3166110">
              <a:lnSpc>
                <a:spcPts val="2470"/>
              </a:lnSpc>
              <a:spcBef>
                <a:spcPts val="2485"/>
              </a:spcBef>
            </a:pP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Home</a:t>
            </a:r>
            <a:r>
              <a:rPr sz="2450" b="1" spc="25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Services</a:t>
            </a:r>
            <a:r>
              <a:rPr sz="2450" b="1" spc="30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b="1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Franchise:</a:t>
            </a:r>
            <a:r>
              <a:rPr sz="2450" b="1" spc="25" dirty="0">
                <a:solidFill>
                  <a:srgbClr val="39393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Achieved</a:t>
            </a:r>
            <a:r>
              <a:rPr sz="2450" spc="3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</a:t>
            </a:r>
            <a:r>
              <a:rPr sz="2450" spc="3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35%</a:t>
            </a:r>
            <a:r>
              <a:rPr sz="2450" spc="3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increase</a:t>
            </a:r>
            <a:r>
              <a:rPr sz="2450" spc="3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2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online</a:t>
            </a:r>
            <a:r>
              <a:rPr sz="2450" spc="7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bookings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through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tailored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paid</a:t>
            </a:r>
            <a:r>
              <a:rPr sz="2450" spc="8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advertising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campaign,</a:t>
            </a:r>
            <a:r>
              <a:rPr sz="2450" spc="9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driving</a:t>
            </a:r>
            <a:r>
              <a:rPr sz="2450" spc="1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consistent</a:t>
            </a:r>
            <a:r>
              <a:rPr sz="2450" spc="10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growth</a:t>
            </a:r>
            <a:r>
              <a:rPr sz="2450" spc="1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across</a:t>
            </a:r>
            <a:r>
              <a:rPr sz="2450" spc="105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450" spc="-10" dirty="0">
                <a:solidFill>
                  <a:srgbClr val="393939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multiple locations.</a:t>
            </a:r>
            <a:endParaRPr sz="245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24336" y="5964969"/>
            <a:ext cx="192486" cy="19247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24336" y="7229594"/>
            <a:ext cx="192486" cy="19247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24336" y="8497806"/>
            <a:ext cx="192486" cy="1924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1183</Words>
  <Application>Microsoft Office PowerPoint</Application>
  <PresentationFormat>Custom</PresentationFormat>
  <Paragraphs>97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Poppins</vt:lpstr>
      <vt:lpstr>Poppins Light</vt:lpstr>
      <vt:lpstr>Poppins Medium</vt:lpstr>
      <vt:lpstr>Poppins SemiBold</vt:lpstr>
      <vt:lpstr>Office Theme</vt:lpstr>
      <vt:lpstr>Franchise Success Team Media Kit Elevate Your Franchise to Unstoppable Success</vt:lpstr>
      <vt:lpstr>OUR VALUES</vt:lpstr>
      <vt:lpstr>COMPREHENSIVE SERVICES</vt:lpstr>
      <vt:lpstr>OUR SERVICES</vt:lpstr>
      <vt:lpstr>OUR PARTNERS</vt:lpstr>
      <vt:lpstr>OUR PRESS</vt:lpstr>
      <vt:lpstr>MEET OUR CEO AND FOUNDER: MICHELLE HUMMEL</vt:lpstr>
      <vt:lpstr>AWARD-WINNING DESIGNS</vt:lpstr>
      <vt:lpstr>CLIENT SUCCESS STORIES</vt:lpstr>
      <vt:lpstr>TESTIMONIALS</vt:lpstr>
      <vt:lpstr>OUR PROCESS Our Process: A Proven Path to Success</vt:lpstr>
      <vt:lpstr>WHY CHOOSE US?</vt:lpstr>
      <vt:lpstr>Let’s Grow Your Franchise Together Ready to take your franchise to the next level? Contact us today to learn more about how we can help you achieve your goals.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Franchise Success Team Media Kit</dc:title>
  <dc:creator>michelle hummel</dc:creator>
  <cp:lastModifiedBy>michelle hummel</cp:lastModifiedBy>
  <cp:revision>14</cp:revision>
  <dcterms:created xsi:type="dcterms:W3CDTF">2024-10-23T06:24:44Z</dcterms:created>
  <dcterms:modified xsi:type="dcterms:W3CDTF">2024-11-02T05:37:13Z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2024-10-23T00:00:00Z</vt:filetime>
  </property>
  <property fmtid="{D5CDD505-2E9C-101B-9397-08002B2CF9AE}" pid="3" name="Creator">
    <vt:lpwstr>Adobe Illustrator 26.0 (Windows)</vt:lpwstr>
  </property>
  <property fmtid="{D5CDD505-2E9C-101B-9397-08002B2CF9AE}" pid="4" name="LastSaved">
    <vt:filetime>2024-10-23T00:00:00Z</vt:filetime>
  </property>
  <property fmtid="{D5CDD505-2E9C-101B-9397-08002B2CF9AE}" pid="5" name="Producer">
    <vt:lpwstr>Adobe PDF library 16.03</vt:lpwstr>
  </property>
</Properties>
</file>